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711" r:id="rId2"/>
    <p:sldId id="1713" r:id="rId3"/>
    <p:sldId id="1714" r:id="rId4"/>
    <p:sldId id="1712" r:id="rId5"/>
    <p:sldId id="1715" r:id="rId6"/>
    <p:sldId id="1716" r:id="rId7"/>
    <p:sldId id="1717" r:id="rId8"/>
    <p:sldId id="1680" r:id="rId9"/>
    <p:sldId id="257" r:id="rId10"/>
    <p:sldId id="258" r:id="rId11"/>
    <p:sldId id="259" r:id="rId12"/>
    <p:sldId id="260" r:id="rId13"/>
    <p:sldId id="261" r:id="rId14"/>
    <p:sldId id="1703" r:id="rId15"/>
    <p:sldId id="1691" r:id="rId16"/>
    <p:sldId id="1692" r:id="rId17"/>
    <p:sldId id="1693" r:id="rId18"/>
    <p:sldId id="1694" r:id="rId19"/>
    <p:sldId id="1695" r:id="rId20"/>
    <p:sldId id="1704" r:id="rId21"/>
    <p:sldId id="1697" r:id="rId22"/>
    <p:sldId id="1698" r:id="rId23"/>
    <p:sldId id="1699" r:id="rId24"/>
    <p:sldId id="1700" r:id="rId25"/>
    <p:sldId id="1701" r:id="rId26"/>
    <p:sldId id="170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02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26</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9.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13.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22.png"/><Relationship Id="rId38"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16.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stevewyborney.com/?p=1028" TargetMode="External"/><Relationship Id="rId24" Type="http://schemas.openxmlformats.org/officeDocument/2006/relationships/image" Target="../media/image18.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4.jpeg"/><Relationship Id="rId5" Type="http://schemas.openxmlformats.org/officeDocument/2006/relationships/hyperlink" Target="https://stevewyborney.com/2019/09/51-esti-mysteries/" TargetMode="External"/><Relationship Id="rId15" Type="http://schemas.openxmlformats.org/officeDocument/2006/relationships/image" Target="../media/image14.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20.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12.jpeg"/><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image" Target="../media/image9.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7.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9.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13.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22.png"/><Relationship Id="rId38" Type="http://schemas.openxmlformats.org/officeDocument/2006/relationships/image" Target="../media/image25.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16.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stevewyborney.com/?p=1028" TargetMode="External"/><Relationship Id="rId24" Type="http://schemas.openxmlformats.org/officeDocument/2006/relationships/image" Target="../media/image18.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4.jpeg"/><Relationship Id="rId5" Type="http://schemas.openxmlformats.org/officeDocument/2006/relationships/hyperlink" Target="https://stevewyborney.com/2019/09/51-esti-mysteries/" TargetMode="External"/><Relationship Id="rId15" Type="http://schemas.openxmlformats.org/officeDocument/2006/relationships/image" Target="../media/image14.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20.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12.jpeg"/><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image" Target="../media/image9.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7.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9.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13.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22.png"/><Relationship Id="rId38" Type="http://schemas.openxmlformats.org/officeDocument/2006/relationships/image" Target="../media/image25.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16.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stevewyborney.com/?p=1028" TargetMode="External"/><Relationship Id="rId24" Type="http://schemas.openxmlformats.org/officeDocument/2006/relationships/image" Target="../media/image18.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4.jpeg"/><Relationship Id="rId5" Type="http://schemas.openxmlformats.org/officeDocument/2006/relationships/hyperlink" Target="https://stevewyborney.com/2019/09/51-esti-mysteries/" TargetMode="External"/><Relationship Id="rId15" Type="http://schemas.openxmlformats.org/officeDocument/2006/relationships/image" Target="../media/image14.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20.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12.jpeg"/><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image" Target="../media/image9.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7.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F448A9-66F5-435B-9373-DEACA4DF0B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A45ABDA-04E9-5D66-90EE-B96346C9E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8570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A0E385-395A-0520-C0A3-036AE5831401}"/>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spinners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C5DFBA-8F84-4372-4432-21C68D33A3E3}"/>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one less than </a:t>
            </a:r>
          </a:p>
          <a:p>
            <a:pPr algn="ctr"/>
            <a:r>
              <a:rPr lang="en-US" sz="2000" b="1" dirty="0">
                <a:solidFill>
                  <a:schemeClr val="tx1"/>
                </a:solidFill>
              </a:rPr>
              <a:t>a multiple of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5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 multiple of 3.</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12F7F-EA93-5398-28EE-0EEEBC004A48}"/>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624FA0-1429-ED0F-7527-92609D4AB743}"/>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63 spinners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“Look Carefully. Your Chart will Become Symmetrical After Clue 2 and Clue 3 – Just Like a Spinner ”</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4195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A0E385-395A-0520-C0A3-036AE5831401}"/>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spinners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5344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C5DFBA-8F84-4372-4432-21C68D33A3E3}"/>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653627" y="0"/>
            <a:ext cx="3461174" cy="5562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one less than </a:t>
            </a:r>
          </a:p>
          <a:p>
            <a:pPr algn="ctr"/>
            <a:r>
              <a:rPr lang="en-US" sz="2000" b="1" dirty="0">
                <a:solidFill>
                  <a:schemeClr val="tx1"/>
                </a:solidFill>
              </a:rPr>
              <a:t>a multiple of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5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 multiple of 3.</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BF532EE-EA16-1902-7114-A022910DB4F3}"/>
              </a:ext>
            </a:extLst>
          </p:cNvPr>
          <p:cNvGraphicFramePr>
            <a:graphicFrameLocks noGrp="1"/>
          </p:cNvGraphicFramePr>
          <p:nvPr>
            <p:extLst>
              <p:ext uri="{D42A27DB-BD31-4B8C-83A1-F6EECF244321}">
                <p14:modId xmlns:p14="http://schemas.microsoft.com/office/powerpoint/2010/main" val="73672395"/>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17633661"/>
                    </a:ext>
                  </a:extLst>
                </a:gridCol>
                <a:gridCol w="441960">
                  <a:extLst>
                    <a:ext uri="{9D8B030D-6E8A-4147-A177-3AD203B41FA5}">
                      <a16:colId xmlns:a16="http://schemas.microsoft.com/office/drawing/2014/main" val="1642661286"/>
                    </a:ext>
                  </a:extLst>
                </a:gridCol>
                <a:gridCol w="441960">
                  <a:extLst>
                    <a:ext uri="{9D8B030D-6E8A-4147-A177-3AD203B41FA5}">
                      <a16:colId xmlns:a16="http://schemas.microsoft.com/office/drawing/2014/main" val="457434673"/>
                    </a:ext>
                  </a:extLst>
                </a:gridCol>
                <a:gridCol w="441960">
                  <a:extLst>
                    <a:ext uri="{9D8B030D-6E8A-4147-A177-3AD203B41FA5}">
                      <a16:colId xmlns:a16="http://schemas.microsoft.com/office/drawing/2014/main" val="2336385770"/>
                    </a:ext>
                  </a:extLst>
                </a:gridCol>
                <a:gridCol w="441960">
                  <a:extLst>
                    <a:ext uri="{9D8B030D-6E8A-4147-A177-3AD203B41FA5}">
                      <a16:colId xmlns:a16="http://schemas.microsoft.com/office/drawing/2014/main" val="2485945991"/>
                    </a:ext>
                  </a:extLst>
                </a:gridCol>
                <a:gridCol w="441960">
                  <a:extLst>
                    <a:ext uri="{9D8B030D-6E8A-4147-A177-3AD203B41FA5}">
                      <a16:colId xmlns:a16="http://schemas.microsoft.com/office/drawing/2014/main" val="1399481582"/>
                    </a:ext>
                  </a:extLst>
                </a:gridCol>
                <a:gridCol w="441960">
                  <a:extLst>
                    <a:ext uri="{9D8B030D-6E8A-4147-A177-3AD203B41FA5}">
                      <a16:colId xmlns:a16="http://schemas.microsoft.com/office/drawing/2014/main" val="500438715"/>
                    </a:ext>
                  </a:extLst>
                </a:gridCol>
                <a:gridCol w="441960">
                  <a:extLst>
                    <a:ext uri="{9D8B030D-6E8A-4147-A177-3AD203B41FA5}">
                      <a16:colId xmlns:a16="http://schemas.microsoft.com/office/drawing/2014/main" val="2843943835"/>
                    </a:ext>
                  </a:extLst>
                </a:gridCol>
                <a:gridCol w="441960">
                  <a:extLst>
                    <a:ext uri="{9D8B030D-6E8A-4147-A177-3AD203B41FA5}">
                      <a16:colId xmlns:a16="http://schemas.microsoft.com/office/drawing/2014/main" val="1737689159"/>
                    </a:ext>
                  </a:extLst>
                </a:gridCol>
                <a:gridCol w="441960">
                  <a:extLst>
                    <a:ext uri="{9D8B030D-6E8A-4147-A177-3AD203B41FA5}">
                      <a16:colId xmlns:a16="http://schemas.microsoft.com/office/drawing/2014/main" val="317712602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151876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998878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61594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034226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7552874"/>
                  </a:ext>
                </a:extLst>
              </a:tr>
            </a:tbl>
          </a:graphicData>
        </a:graphic>
      </p:graphicFrame>
    </p:spTree>
    <p:extLst>
      <p:ext uri="{BB962C8B-B14F-4D97-AF65-F5344CB8AC3E}">
        <p14:creationId xmlns:p14="http://schemas.microsoft.com/office/powerpoint/2010/main" val="166201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12F7F-EA93-5398-28EE-0EEEBC004A48}"/>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805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624FA0-1429-ED0F-7527-92609D4AB743}"/>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63 spinners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2922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E6D33B9-DF0E-44F9-4816-7092B486EDC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634150-39D8-C1E7-5DD1-9A89D270C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013254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79489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“Look Carefully. Your Chart will Become Symmetrical After Clue 2 and Clue 3 – Just Like a Spinner ”</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6914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A0E385-395A-0520-C0A3-036AE5831401}"/>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spinners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4532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C5DFBA-8F84-4372-4432-21C68D33A3E3}"/>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653627" y="0"/>
            <a:ext cx="3461174" cy="5562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30 </a:t>
            </a:r>
          </a:p>
          <a:p>
            <a:pPr algn="ctr"/>
            <a:r>
              <a:rPr lang="en-US" sz="2000" b="1" dirty="0">
                <a:solidFill>
                  <a:schemeClr val="tx1"/>
                </a:solidFill>
              </a:rPr>
              <a:t>and less than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one less than </a:t>
            </a:r>
          </a:p>
          <a:p>
            <a:pPr algn="ctr"/>
            <a:r>
              <a:rPr lang="en-US" sz="2000" b="1" dirty="0">
                <a:solidFill>
                  <a:schemeClr val="tx1"/>
                </a:solidFill>
              </a:rPr>
              <a:t>a multiple of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5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 multiple of 3.</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BF532EE-EA16-1902-7114-A022910DB4F3}"/>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17633661"/>
                    </a:ext>
                  </a:extLst>
                </a:gridCol>
                <a:gridCol w="441960">
                  <a:extLst>
                    <a:ext uri="{9D8B030D-6E8A-4147-A177-3AD203B41FA5}">
                      <a16:colId xmlns:a16="http://schemas.microsoft.com/office/drawing/2014/main" val="1642661286"/>
                    </a:ext>
                  </a:extLst>
                </a:gridCol>
                <a:gridCol w="441960">
                  <a:extLst>
                    <a:ext uri="{9D8B030D-6E8A-4147-A177-3AD203B41FA5}">
                      <a16:colId xmlns:a16="http://schemas.microsoft.com/office/drawing/2014/main" val="457434673"/>
                    </a:ext>
                  </a:extLst>
                </a:gridCol>
                <a:gridCol w="441960">
                  <a:extLst>
                    <a:ext uri="{9D8B030D-6E8A-4147-A177-3AD203B41FA5}">
                      <a16:colId xmlns:a16="http://schemas.microsoft.com/office/drawing/2014/main" val="2336385770"/>
                    </a:ext>
                  </a:extLst>
                </a:gridCol>
                <a:gridCol w="441960">
                  <a:extLst>
                    <a:ext uri="{9D8B030D-6E8A-4147-A177-3AD203B41FA5}">
                      <a16:colId xmlns:a16="http://schemas.microsoft.com/office/drawing/2014/main" val="2485945991"/>
                    </a:ext>
                  </a:extLst>
                </a:gridCol>
                <a:gridCol w="441960">
                  <a:extLst>
                    <a:ext uri="{9D8B030D-6E8A-4147-A177-3AD203B41FA5}">
                      <a16:colId xmlns:a16="http://schemas.microsoft.com/office/drawing/2014/main" val="1399481582"/>
                    </a:ext>
                  </a:extLst>
                </a:gridCol>
                <a:gridCol w="441960">
                  <a:extLst>
                    <a:ext uri="{9D8B030D-6E8A-4147-A177-3AD203B41FA5}">
                      <a16:colId xmlns:a16="http://schemas.microsoft.com/office/drawing/2014/main" val="500438715"/>
                    </a:ext>
                  </a:extLst>
                </a:gridCol>
                <a:gridCol w="441960">
                  <a:extLst>
                    <a:ext uri="{9D8B030D-6E8A-4147-A177-3AD203B41FA5}">
                      <a16:colId xmlns:a16="http://schemas.microsoft.com/office/drawing/2014/main" val="2843943835"/>
                    </a:ext>
                  </a:extLst>
                </a:gridCol>
                <a:gridCol w="441960">
                  <a:extLst>
                    <a:ext uri="{9D8B030D-6E8A-4147-A177-3AD203B41FA5}">
                      <a16:colId xmlns:a16="http://schemas.microsoft.com/office/drawing/2014/main" val="1737689159"/>
                    </a:ext>
                  </a:extLst>
                </a:gridCol>
                <a:gridCol w="441960">
                  <a:extLst>
                    <a:ext uri="{9D8B030D-6E8A-4147-A177-3AD203B41FA5}">
                      <a16:colId xmlns:a16="http://schemas.microsoft.com/office/drawing/2014/main" val="317712602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151876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998878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61594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034226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7552874"/>
                  </a:ext>
                </a:extLst>
              </a:tr>
            </a:tbl>
          </a:graphicData>
        </a:graphic>
      </p:graphicFrame>
      <p:graphicFrame>
        <p:nvGraphicFramePr>
          <p:cNvPr id="4" name="Table 3">
            <a:extLst>
              <a:ext uri="{FF2B5EF4-FFF2-40B4-BE49-F238E27FC236}">
                <a16:creationId xmlns:a16="http://schemas.microsoft.com/office/drawing/2014/main" id="{00E5A73E-DC28-AE94-1AFD-AE80D16B92DB}"/>
              </a:ext>
            </a:extLst>
          </p:cNvPr>
          <p:cNvGraphicFramePr>
            <a:graphicFrameLocks noGrp="1"/>
          </p:cNvGraphicFramePr>
          <p:nvPr>
            <p:extLst>
              <p:ext uri="{D42A27DB-BD31-4B8C-83A1-F6EECF244321}">
                <p14:modId xmlns:p14="http://schemas.microsoft.com/office/powerpoint/2010/main" val="379983079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17633661"/>
                    </a:ext>
                  </a:extLst>
                </a:gridCol>
                <a:gridCol w="441960">
                  <a:extLst>
                    <a:ext uri="{9D8B030D-6E8A-4147-A177-3AD203B41FA5}">
                      <a16:colId xmlns:a16="http://schemas.microsoft.com/office/drawing/2014/main" val="1642661286"/>
                    </a:ext>
                  </a:extLst>
                </a:gridCol>
                <a:gridCol w="441960">
                  <a:extLst>
                    <a:ext uri="{9D8B030D-6E8A-4147-A177-3AD203B41FA5}">
                      <a16:colId xmlns:a16="http://schemas.microsoft.com/office/drawing/2014/main" val="457434673"/>
                    </a:ext>
                  </a:extLst>
                </a:gridCol>
                <a:gridCol w="441960">
                  <a:extLst>
                    <a:ext uri="{9D8B030D-6E8A-4147-A177-3AD203B41FA5}">
                      <a16:colId xmlns:a16="http://schemas.microsoft.com/office/drawing/2014/main" val="2336385770"/>
                    </a:ext>
                  </a:extLst>
                </a:gridCol>
                <a:gridCol w="441960">
                  <a:extLst>
                    <a:ext uri="{9D8B030D-6E8A-4147-A177-3AD203B41FA5}">
                      <a16:colId xmlns:a16="http://schemas.microsoft.com/office/drawing/2014/main" val="2485945991"/>
                    </a:ext>
                  </a:extLst>
                </a:gridCol>
                <a:gridCol w="441960">
                  <a:extLst>
                    <a:ext uri="{9D8B030D-6E8A-4147-A177-3AD203B41FA5}">
                      <a16:colId xmlns:a16="http://schemas.microsoft.com/office/drawing/2014/main" val="1399481582"/>
                    </a:ext>
                  </a:extLst>
                </a:gridCol>
                <a:gridCol w="441960">
                  <a:extLst>
                    <a:ext uri="{9D8B030D-6E8A-4147-A177-3AD203B41FA5}">
                      <a16:colId xmlns:a16="http://schemas.microsoft.com/office/drawing/2014/main" val="500438715"/>
                    </a:ext>
                  </a:extLst>
                </a:gridCol>
                <a:gridCol w="441960">
                  <a:extLst>
                    <a:ext uri="{9D8B030D-6E8A-4147-A177-3AD203B41FA5}">
                      <a16:colId xmlns:a16="http://schemas.microsoft.com/office/drawing/2014/main" val="2843943835"/>
                    </a:ext>
                  </a:extLst>
                </a:gridCol>
                <a:gridCol w="441960">
                  <a:extLst>
                    <a:ext uri="{9D8B030D-6E8A-4147-A177-3AD203B41FA5}">
                      <a16:colId xmlns:a16="http://schemas.microsoft.com/office/drawing/2014/main" val="1737689159"/>
                    </a:ext>
                  </a:extLst>
                </a:gridCol>
                <a:gridCol w="441960">
                  <a:extLst>
                    <a:ext uri="{9D8B030D-6E8A-4147-A177-3AD203B41FA5}">
                      <a16:colId xmlns:a16="http://schemas.microsoft.com/office/drawing/2014/main" val="317712602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151876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998878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61594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034226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67552874"/>
                  </a:ext>
                </a:extLst>
              </a:tr>
            </a:tbl>
          </a:graphicData>
        </a:graphic>
      </p:graphicFrame>
      <p:graphicFrame>
        <p:nvGraphicFramePr>
          <p:cNvPr id="5" name="Table 4">
            <a:extLst>
              <a:ext uri="{FF2B5EF4-FFF2-40B4-BE49-F238E27FC236}">
                <a16:creationId xmlns:a16="http://schemas.microsoft.com/office/drawing/2014/main" id="{FCF7D9E4-F276-8FF3-1871-5D34A7B3F7D1}"/>
              </a:ext>
            </a:extLst>
          </p:cNvPr>
          <p:cNvGraphicFramePr>
            <a:graphicFrameLocks noGrp="1"/>
          </p:cNvGraphicFramePr>
          <p:nvPr>
            <p:extLst>
              <p:ext uri="{D42A27DB-BD31-4B8C-83A1-F6EECF244321}">
                <p14:modId xmlns:p14="http://schemas.microsoft.com/office/powerpoint/2010/main" val="158772167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17633661"/>
                    </a:ext>
                  </a:extLst>
                </a:gridCol>
                <a:gridCol w="441960">
                  <a:extLst>
                    <a:ext uri="{9D8B030D-6E8A-4147-A177-3AD203B41FA5}">
                      <a16:colId xmlns:a16="http://schemas.microsoft.com/office/drawing/2014/main" val="1642661286"/>
                    </a:ext>
                  </a:extLst>
                </a:gridCol>
                <a:gridCol w="441960">
                  <a:extLst>
                    <a:ext uri="{9D8B030D-6E8A-4147-A177-3AD203B41FA5}">
                      <a16:colId xmlns:a16="http://schemas.microsoft.com/office/drawing/2014/main" val="457434673"/>
                    </a:ext>
                  </a:extLst>
                </a:gridCol>
                <a:gridCol w="441960">
                  <a:extLst>
                    <a:ext uri="{9D8B030D-6E8A-4147-A177-3AD203B41FA5}">
                      <a16:colId xmlns:a16="http://schemas.microsoft.com/office/drawing/2014/main" val="2336385770"/>
                    </a:ext>
                  </a:extLst>
                </a:gridCol>
                <a:gridCol w="441960">
                  <a:extLst>
                    <a:ext uri="{9D8B030D-6E8A-4147-A177-3AD203B41FA5}">
                      <a16:colId xmlns:a16="http://schemas.microsoft.com/office/drawing/2014/main" val="2485945991"/>
                    </a:ext>
                  </a:extLst>
                </a:gridCol>
                <a:gridCol w="441960">
                  <a:extLst>
                    <a:ext uri="{9D8B030D-6E8A-4147-A177-3AD203B41FA5}">
                      <a16:colId xmlns:a16="http://schemas.microsoft.com/office/drawing/2014/main" val="1399481582"/>
                    </a:ext>
                  </a:extLst>
                </a:gridCol>
                <a:gridCol w="441960">
                  <a:extLst>
                    <a:ext uri="{9D8B030D-6E8A-4147-A177-3AD203B41FA5}">
                      <a16:colId xmlns:a16="http://schemas.microsoft.com/office/drawing/2014/main" val="500438715"/>
                    </a:ext>
                  </a:extLst>
                </a:gridCol>
                <a:gridCol w="441960">
                  <a:extLst>
                    <a:ext uri="{9D8B030D-6E8A-4147-A177-3AD203B41FA5}">
                      <a16:colId xmlns:a16="http://schemas.microsoft.com/office/drawing/2014/main" val="2843943835"/>
                    </a:ext>
                  </a:extLst>
                </a:gridCol>
                <a:gridCol w="441960">
                  <a:extLst>
                    <a:ext uri="{9D8B030D-6E8A-4147-A177-3AD203B41FA5}">
                      <a16:colId xmlns:a16="http://schemas.microsoft.com/office/drawing/2014/main" val="1737689159"/>
                    </a:ext>
                  </a:extLst>
                </a:gridCol>
                <a:gridCol w="441960">
                  <a:extLst>
                    <a:ext uri="{9D8B030D-6E8A-4147-A177-3AD203B41FA5}">
                      <a16:colId xmlns:a16="http://schemas.microsoft.com/office/drawing/2014/main" val="317712602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9151876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1998878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9961594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3034226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67552874"/>
                  </a:ext>
                </a:extLst>
              </a:tr>
            </a:tbl>
          </a:graphicData>
        </a:graphic>
      </p:graphicFrame>
      <p:graphicFrame>
        <p:nvGraphicFramePr>
          <p:cNvPr id="6" name="Table 5">
            <a:extLst>
              <a:ext uri="{FF2B5EF4-FFF2-40B4-BE49-F238E27FC236}">
                <a16:creationId xmlns:a16="http://schemas.microsoft.com/office/drawing/2014/main" id="{8BA1C357-4F67-4F1E-ECE6-8413B8365919}"/>
              </a:ext>
            </a:extLst>
          </p:cNvPr>
          <p:cNvGraphicFramePr>
            <a:graphicFrameLocks noGrp="1"/>
          </p:cNvGraphicFramePr>
          <p:nvPr>
            <p:extLst>
              <p:ext uri="{D42A27DB-BD31-4B8C-83A1-F6EECF244321}">
                <p14:modId xmlns:p14="http://schemas.microsoft.com/office/powerpoint/2010/main" val="347891365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17633661"/>
                    </a:ext>
                  </a:extLst>
                </a:gridCol>
                <a:gridCol w="441960">
                  <a:extLst>
                    <a:ext uri="{9D8B030D-6E8A-4147-A177-3AD203B41FA5}">
                      <a16:colId xmlns:a16="http://schemas.microsoft.com/office/drawing/2014/main" val="1642661286"/>
                    </a:ext>
                  </a:extLst>
                </a:gridCol>
                <a:gridCol w="441960">
                  <a:extLst>
                    <a:ext uri="{9D8B030D-6E8A-4147-A177-3AD203B41FA5}">
                      <a16:colId xmlns:a16="http://schemas.microsoft.com/office/drawing/2014/main" val="457434673"/>
                    </a:ext>
                  </a:extLst>
                </a:gridCol>
                <a:gridCol w="441960">
                  <a:extLst>
                    <a:ext uri="{9D8B030D-6E8A-4147-A177-3AD203B41FA5}">
                      <a16:colId xmlns:a16="http://schemas.microsoft.com/office/drawing/2014/main" val="2336385770"/>
                    </a:ext>
                  </a:extLst>
                </a:gridCol>
                <a:gridCol w="441960">
                  <a:extLst>
                    <a:ext uri="{9D8B030D-6E8A-4147-A177-3AD203B41FA5}">
                      <a16:colId xmlns:a16="http://schemas.microsoft.com/office/drawing/2014/main" val="2485945991"/>
                    </a:ext>
                  </a:extLst>
                </a:gridCol>
                <a:gridCol w="441960">
                  <a:extLst>
                    <a:ext uri="{9D8B030D-6E8A-4147-A177-3AD203B41FA5}">
                      <a16:colId xmlns:a16="http://schemas.microsoft.com/office/drawing/2014/main" val="1399481582"/>
                    </a:ext>
                  </a:extLst>
                </a:gridCol>
                <a:gridCol w="441960">
                  <a:extLst>
                    <a:ext uri="{9D8B030D-6E8A-4147-A177-3AD203B41FA5}">
                      <a16:colId xmlns:a16="http://schemas.microsoft.com/office/drawing/2014/main" val="500438715"/>
                    </a:ext>
                  </a:extLst>
                </a:gridCol>
                <a:gridCol w="441960">
                  <a:extLst>
                    <a:ext uri="{9D8B030D-6E8A-4147-A177-3AD203B41FA5}">
                      <a16:colId xmlns:a16="http://schemas.microsoft.com/office/drawing/2014/main" val="2843943835"/>
                    </a:ext>
                  </a:extLst>
                </a:gridCol>
                <a:gridCol w="441960">
                  <a:extLst>
                    <a:ext uri="{9D8B030D-6E8A-4147-A177-3AD203B41FA5}">
                      <a16:colId xmlns:a16="http://schemas.microsoft.com/office/drawing/2014/main" val="1737689159"/>
                    </a:ext>
                  </a:extLst>
                </a:gridCol>
                <a:gridCol w="441960">
                  <a:extLst>
                    <a:ext uri="{9D8B030D-6E8A-4147-A177-3AD203B41FA5}">
                      <a16:colId xmlns:a16="http://schemas.microsoft.com/office/drawing/2014/main" val="317712602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9151876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1998878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9961594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3034226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67552874"/>
                  </a:ext>
                </a:extLst>
              </a:tr>
            </a:tbl>
          </a:graphicData>
        </a:graphic>
      </p:graphicFrame>
      <p:graphicFrame>
        <p:nvGraphicFramePr>
          <p:cNvPr id="7" name="Table 6">
            <a:extLst>
              <a:ext uri="{FF2B5EF4-FFF2-40B4-BE49-F238E27FC236}">
                <a16:creationId xmlns:a16="http://schemas.microsoft.com/office/drawing/2014/main" id="{F7E9D597-1D3C-9E5D-B074-56F55D4205C7}"/>
              </a:ext>
            </a:extLst>
          </p:cNvPr>
          <p:cNvGraphicFramePr>
            <a:graphicFrameLocks noGrp="1"/>
          </p:cNvGraphicFramePr>
          <p:nvPr>
            <p:extLst>
              <p:ext uri="{D42A27DB-BD31-4B8C-83A1-F6EECF244321}">
                <p14:modId xmlns:p14="http://schemas.microsoft.com/office/powerpoint/2010/main" val="247031043"/>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717633661"/>
                    </a:ext>
                  </a:extLst>
                </a:gridCol>
                <a:gridCol w="441960">
                  <a:extLst>
                    <a:ext uri="{9D8B030D-6E8A-4147-A177-3AD203B41FA5}">
                      <a16:colId xmlns:a16="http://schemas.microsoft.com/office/drawing/2014/main" val="1642661286"/>
                    </a:ext>
                  </a:extLst>
                </a:gridCol>
                <a:gridCol w="441960">
                  <a:extLst>
                    <a:ext uri="{9D8B030D-6E8A-4147-A177-3AD203B41FA5}">
                      <a16:colId xmlns:a16="http://schemas.microsoft.com/office/drawing/2014/main" val="457434673"/>
                    </a:ext>
                  </a:extLst>
                </a:gridCol>
                <a:gridCol w="441960">
                  <a:extLst>
                    <a:ext uri="{9D8B030D-6E8A-4147-A177-3AD203B41FA5}">
                      <a16:colId xmlns:a16="http://schemas.microsoft.com/office/drawing/2014/main" val="2336385770"/>
                    </a:ext>
                  </a:extLst>
                </a:gridCol>
                <a:gridCol w="441960">
                  <a:extLst>
                    <a:ext uri="{9D8B030D-6E8A-4147-A177-3AD203B41FA5}">
                      <a16:colId xmlns:a16="http://schemas.microsoft.com/office/drawing/2014/main" val="2485945991"/>
                    </a:ext>
                  </a:extLst>
                </a:gridCol>
                <a:gridCol w="441960">
                  <a:extLst>
                    <a:ext uri="{9D8B030D-6E8A-4147-A177-3AD203B41FA5}">
                      <a16:colId xmlns:a16="http://schemas.microsoft.com/office/drawing/2014/main" val="1399481582"/>
                    </a:ext>
                  </a:extLst>
                </a:gridCol>
                <a:gridCol w="441960">
                  <a:extLst>
                    <a:ext uri="{9D8B030D-6E8A-4147-A177-3AD203B41FA5}">
                      <a16:colId xmlns:a16="http://schemas.microsoft.com/office/drawing/2014/main" val="500438715"/>
                    </a:ext>
                  </a:extLst>
                </a:gridCol>
                <a:gridCol w="441960">
                  <a:extLst>
                    <a:ext uri="{9D8B030D-6E8A-4147-A177-3AD203B41FA5}">
                      <a16:colId xmlns:a16="http://schemas.microsoft.com/office/drawing/2014/main" val="2843943835"/>
                    </a:ext>
                  </a:extLst>
                </a:gridCol>
                <a:gridCol w="441960">
                  <a:extLst>
                    <a:ext uri="{9D8B030D-6E8A-4147-A177-3AD203B41FA5}">
                      <a16:colId xmlns:a16="http://schemas.microsoft.com/office/drawing/2014/main" val="1737689159"/>
                    </a:ext>
                  </a:extLst>
                </a:gridCol>
                <a:gridCol w="441960">
                  <a:extLst>
                    <a:ext uri="{9D8B030D-6E8A-4147-A177-3AD203B41FA5}">
                      <a16:colId xmlns:a16="http://schemas.microsoft.com/office/drawing/2014/main" val="317712602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91518761"/>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1998878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9961594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3034226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67552874"/>
                  </a:ext>
                </a:extLst>
              </a:tr>
            </a:tbl>
          </a:graphicData>
        </a:graphic>
      </p:graphicFrame>
    </p:spTree>
    <p:extLst>
      <p:ext uri="{BB962C8B-B14F-4D97-AF65-F5344CB8AC3E}">
        <p14:creationId xmlns:p14="http://schemas.microsoft.com/office/powerpoint/2010/main" val="50382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12F7F-EA93-5398-28EE-0EEEBC004A48}"/>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7174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624FA0-1429-ED0F-7527-92609D4AB743}"/>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63 spinners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6644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6553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CC38B5-0599-A946-0FD3-5EE16B69F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1047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7B387B-6950-31FB-56CE-37768F7DA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663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A85026-2B3E-4C65-533B-5FD32C2420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A54F2A6-06A3-2348-00C3-E9D094241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23544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BB2C88B-C25B-7EE9-9D25-20971F7208A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B013AB6-ABD2-EE28-BC0E-3796A15E6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60958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399B25-4169-961F-5A6B-12DE90863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13669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“Look Carefully. Your Chart will Become Symmetrical After Clue 2 and Clue 3 – Just Like a Spinner ”</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10287</TotalTime>
  <Words>2132</Words>
  <Application>Microsoft Office PowerPoint</Application>
  <PresentationFormat>On-screen Show (4:3)</PresentationFormat>
  <Paragraphs>578</Paragraphs>
  <Slides>26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218</cp:revision>
  <dcterms:created xsi:type="dcterms:W3CDTF">2020-11-09T02:38:45Z</dcterms:created>
  <dcterms:modified xsi:type="dcterms:W3CDTF">2024-11-05T01:01:10Z</dcterms:modified>
</cp:coreProperties>
</file>