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1707" r:id="rId2"/>
    <p:sldId id="1708" r:id="rId3"/>
    <p:sldId id="1709" r:id="rId4"/>
    <p:sldId id="1680" r:id="rId5"/>
    <p:sldId id="257" r:id="rId6"/>
    <p:sldId id="258" r:id="rId7"/>
    <p:sldId id="259" r:id="rId8"/>
    <p:sldId id="260" r:id="rId9"/>
    <p:sldId id="261" r:id="rId10"/>
    <p:sldId id="1691" r:id="rId11"/>
    <p:sldId id="1693" r:id="rId12"/>
    <p:sldId id="1694" r:id="rId13"/>
    <p:sldId id="1695" r:id="rId14"/>
    <p:sldId id="1696" r:id="rId15"/>
    <p:sldId id="1697" r:id="rId16"/>
    <p:sldId id="1705" r:id="rId17"/>
    <p:sldId id="1699" r:id="rId18"/>
    <p:sldId id="1700" r:id="rId19"/>
    <p:sldId id="1701" r:id="rId20"/>
    <p:sldId id="1702" r:id="rId21"/>
    <p:sldId id="1703" r:id="rId22"/>
    <p:sldId id="170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B050"/>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4" d="100"/>
          <a:sy n="104" d="100"/>
        </p:scale>
        <p:origin x="1746" y="9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10/28/2024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10</a:t>
            </a:fld>
            <a:endParaRPr lang="en-US"/>
          </a:p>
        </p:txBody>
      </p:sp>
    </p:spTree>
    <p:extLst>
      <p:ext uri="{BB962C8B-B14F-4D97-AF65-F5344CB8AC3E}">
        <p14:creationId xmlns:p14="http://schemas.microsoft.com/office/powerpoint/2010/main" val="3914269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16</a:t>
            </a:fld>
            <a:endParaRPr lang="en-US"/>
          </a:p>
        </p:txBody>
      </p:sp>
    </p:spTree>
    <p:extLst>
      <p:ext uri="{BB962C8B-B14F-4D97-AF65-F5344CB8AC3E}">
        <p14:creationId xmlns:p14="http://schemas.microsoft.com/office/powerpoint/2010/main" val="3914269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22</a:t>
            </a:fld>
            <a:endParaRPr lang="en-US"/>
          </a:p>
        </p:txBody>
      </p:sp>
    </p:spTree>
    <p:extLst>
      <p:ext uri="{BB962C8B-B14F-4D97-AF65-F5344CB8AC3E}">
        <p14:creationId xmlns:p14="http://schemas.microsoft.com/office/powerpoint/2010/main" val="3914269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10/28/2024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10/28/2024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10/28/2024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10/28/2024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10/28/2024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10/28/2024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10/28/2024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5.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9.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8.png"/><Relationship Id="rId38" Type="http://schemas.openxmlformats.org/officeDocument/2006/relationships/image" Target="../media/image21.jpe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image" Target="../media/image12.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hyperlink" Target="http://www.stevewyborney.com/?p=1028" TargetMode="External"/><Relationship Id="rId24" Type="http://schemas.openxmlformats.org/officeDocument/2006/relationships/image" Target="../media/image14.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20.jpeg"/><Relationship Id="rId5" Type="http://schemas.openxmlformats.org/officeDocument/2006/relationships/hyperlink" Target="https://stevewyborney.com/2019/09/51-esti-mysteries/" TargetMode="External"/><Relationship Id="rId15" Type="http://schemas.openxmlformats.org/officeDocument/2006/relationships/image" Target="../media/image10.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6.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8.jpeg"/><Relationship Id="rId19" Type="http://schemas.openxmlformats.org/officeDocument/2006/relationships/image" Target="../media/image11.png"/><Relationship Id="rId31" Type="http://schemas.openxmlformats.org/officeDocument/2006/relationships/image" Target="../media/image17.png"/><Relationship Id="rId4" Type="http://schemas.openxmlformats.org/officeDocument/2006/relationships/image" Target="../media/image5.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3.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5.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9.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8.png"/><Relationship Id="rId38" Type="http://schemas.openxmlformats.org/officeDocument/2006/relationships/image" Target="../media/image21.jpe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image" Target="../media/image12.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hyperlink" Target="http://www.stevewyborney.com/?p=1028" TargetMode="External"/><Relationship Id="rId24" Type="http://schemas.openxmlformats.org/officeDocument/2006/relationships/image" Target="../media/image14.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20.jpeg"/><Relationship Id="rId5" Type="http://schemas.openxmlformats.org/officeDocument/2006/relationships/hyperlink" Target="https://stevewyborney.com/2019/09/51-esti-mysteries/" TargetMode="External"/><Relationship Id="rId15" Type="http://schemas.openxmlformats.org/officeDocument/2006/relationships/image" Target="../media/image10.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6.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8.jpeg"/><Relationship Id="rId19" Type="http://schemas.openxmlformats.org/officeDocument/2006/relationships/image" Target="../media/image11.png"/><Relationship Id="rId31" Type="http://schemas.openxmlformats.org/officeDocument/2006/relationships/image" Target="../media/image17.png"/><Relationship Id="rId4" Type="http://schemas.openxmlformats.org/officeDocument/2006/relationships/image" Target="../media/image5.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3.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5.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9.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8.png"/><Relationship Id="rId38" Type="http://schemas.openxmlformats.org/officeDocument/2006/relationships/image" Target="../media/image21.jpe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image" Target="../media/image12.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hyperlink" Target="http://www.stevewyborney.com/?p=1028" TargetMode="External"/><Relationship Id="rId24" Type="http://schemas.openxmlformats.org/officeDocument/2006/relationships/image" Target="../media/image14.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20.jpeg"/><Relationship Id="rId5" Type="http://schemas.openxmlformats.org/officeDocument/2006/relationships/hyperlink" Target="https://stevewyborney.com/2019/09/51-esti-mysteries/" TargetMode="External"/><Relationship Id="rId15" Type="http://schemas.openxmlformats.org/officeDocument/2006/relationships/image" Target="../media/image10.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6.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8.jpeg"/><Relationship Id="rId19" Type="http://schemas.openxmlformats.org/officeDocument/2006/relationships/image" Target="../media/image11.png"/><Relationship Id="rId31" Type="http://schemas.openxmlformats.org/officeDocument/2006/relationships/image" Target="../media/image17.png"/><Relationship Id="rId4" Type="http://schemas.openxmlformats.org/officeDocument/2006/relationships/image" Target="../media/image5.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3.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6399B25-4169-961F-5A6B-12DE90863F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2880491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 action="ppaction://noaction"/>
              </a:rPr>
              <a:t> </a:t>
            </a:r>
          </a:p>
          <a:p>
            <a:pPr algn="ctr"/>
            <a:r>
              <a:rPr lang="en-US" sz="1000" b="1" dirty="0">
                <a:hlinkClick r:id="" action="ppaction://noaction"/>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2455735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Die is Pulling the Yo-Yo into the Jar”</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17829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F2D9B6-D6E6-7213-EECD-C07721B3B46C}"/>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What is the total number of yo-yos?</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85199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05EAA4-27F6-4240-9C16-05E1B3AA9C61}"/>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613858" y="0"/>
            <a:ext cx="3810000" cy="5715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 2-digit number </a:t>
            </a:r>
          </a:p>
          <a:p>
            <a:pPr algn="ctr"/>
            <a:r>
              <a:rPr lang="en-US" b="1" dirty="0">
                <a:solidFill>
                  <a:schemeClr val="tx1"/>
                </a:solidFill>
              </a:rPr>
              <a:t>that is greater than 50.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1 less than </a:t>
            </a:r>
          </a:p>
          <a:p>
            <a:pPr algn="ctr"/>
            <a:r>
              <a:rPr lang="en-US" b="1" dirty="0">
                <a:solidFill>
                  <a:schemeClr val="tx1"/>
                </a:solidFill>
              </a:rPr>
              <a:t>a multiple of 3.</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an odd number.</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71 </a:t>
            </a:r>
          </a:p>
          <a:p>
            <a:pPr algn="ctr"/>
            <a:r>
              <a:rPr lang="en-US" b="1" dirty="0">
                <a:solidFill>
                  <a:schemeClr val="tx1"/>
                </a:solidFill>
              </a:rPr>
              <a:t>or the number that is 18 more than 71 or the number that is 18 less than 71.</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is a prime number.</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947176A5-BB7E-8C76-B621-B1FB972C8DB9}"/>
              </a:ext>
            </a:extLst>
          </p:cNvPr>
          <p:cNvGraphicFramePr>
            <a:graphicFrameLocks noGrp="1"/>
          </p:cNvGraphicFramePr>
          <p:nvPr>
            <p:extLst>
              <p:ext uri="{D42A27DB-BD31-4B8C-83A1-F6EECF244321}">
                <p14:modId xmlns:p14="http://schemas.microsoft.com/office/powerpoint/2010/main" val="1846808131"/>
              </p:ext>
            </p:extLst>
          </p:nvPr>
        </p:nvGraphicFramePr>
        <p:xfrm>
          <a:off x="3048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777173214"/>
                    </a:ext>
                  </a:extLst>
                </a:gridCol>
                <a:gridCol w="441960">
                  <a:extLst>
                    <a:ext uri="{9D8B030D-6E8A-4147-A177-3AD203B41FA5}">
                      <a16:colId xmlns:a16="http://schemas.microsoft.com/office/drawing/2014/main" val="3023956853"/>
                    </a:ext>
                  </a:extLst>
                </a:gridCol>
                <a:gridCol w="441960">
                  <a:extLst>
                    <a:ext uri="{9D8B030D-6E8A-4147-A177-3AD203B41FA5}">
                      <a16:colId xmlns:a16="http://schemas.microsoft.com/office/drawing/2014/main" val="74797339"/>
                    </a:ext>
                  </a:extLst>
                </a:gridCol>
                <a:gridCol w="441960">
                  <a:extLst>
                    <a:ext uri="{9D8B030D-6E8A-4147-A177-3AD203B41FA5}">
                      <a16:colId xmlns:a16="http://schemas.microsoft.com/office/drawing/2014/main" val="4145515579"/>
                    </a:ext>
                  </a:extLst>
                </a:gridCol>
                <a:gridCol w="441960">
                  <a:extLst>
                    <a:ext uri="{9D8B030D-6E8A-4147-A177-3AD203B41FA5}">
                      <a16:colId xmlns:a16="http://schemas.microsoft.com/office/drawing/2014/main" val="4172034954"/>
                    </a:ext>
                  </a:extLst>
                </a:gridCol>
                <a:gridCol w="441960">
                  <a:extLst>
                    <a:ext uri="{9D8B030D-6E8A-4147-A177-3AD203B41FA5}">
                      <a16:colId xmlns:a16="http://schemas.microsoft.com/office/drawing/2014/main" val="1779104309"/>
                    </a:ext>
                  </a:extLst>
                </a:gridCol>
                <a:gridCol w="441960">
                  <a:extLst>
                    <a:ext uri="{9D8B030D-6E8A-4147-A177-3AD203B41FA5}">
                      <a16:colId xmlns:a16="http://schemas.microsoft.com/office/drawing/2014/main" val="2239203926"/>
                    </a:ext>
                  </a:extLst>
                </a:gridCol>
                <a:gridCol w="441960">
                  <a:extLst>
                    <a:ext uri="{9D8B030D-6E8A-4147-A177-3AD203B41FA5}">
                      <a16:colId xmlns:a16="http://schemas.microsoft.com/office/drawing/2014/main" val="772957036"/>
                    </a:ext>
                  </a:extLst>
                </a:gridCol>
                <a:gridCol w="441960">
                  <a:extLst>
                    <a:ext uri="{9D8B030D-6E8A-4147-A177-3AD203B41FA5}">
                      <a16:colId xmlns:a16="http://schemas.microsoft.com/office/drawing/2014/main" val="2016749142"/>
                    </a:ext>
                  </a:extLst>
                </a:gridCol>
                <a:gridCol w="441960">
                  <a:extLst>
                    <a:ext uri="{9D8B030D-6E8A-4147-A177-3AD203B41FA5}">
                      <a16:colId xmlns:a16="http://schemas.microsoft.com/office/drawing/2014/main" val="1766627535"/>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9059092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73685652"/>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1249780"/>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44833036"/>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8809447"/>
                  </a:ext>
                </a:extLst>
              </a:tr>
            </a:tbl>
          </a:graphicData>
        </a:graphic>
      </p:graphicFrame>
    </p:spTree>
    <p:extLst>
      <p:ext uri="{BB962C8B-B14F-4D97-AF65-F5344CB8AC3E}">
        <p14:creationId xmlns:p14="http://schemas.microsoft.com/office/powerpoint/2010/main" val="708974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D09F70-E866-6438-8FA4-61A7A3E9185A}"/>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353815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2C8912-EC78-4B4D-8017-5FDF5C4FE768}"/>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59 yo-yos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955571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 action="ppaction://noaction"/>
              </a:rPr>
              <a:t> </a:t>
            </a:r>
          </a:p>
          <a:p>
            <a:pPr algn="ctr"/>
            <a:r>
              <a:rPr lang="en-US" sz="1000" b="1" dirty="0">
                <a:hlinkClick r:id="" action="ppaction://noaction"/>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406566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Die is Pulling the Yo-Yo into the Jar”</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51035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F2D9B6-D6E6-7213-EECD-C07721B3B46C}"/>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What is the total number of yo-yos?</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1802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05EAA4-27F6-4240-9C16-05E1B3AA9C61}"/>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613858" y="0"/>
            <a:ext cx="3810000" cy="5715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 2-digit number </a:t>
            </a:r>
          </a:p>
          <a:p>
            <a:pPr algn="ctr"/>
            <a:r>
              <a:rPr lang="en-US" b="1" dirty="0">
                <a:solidFill>
                  <a:schemeClr val="tx1"/>
                </a:solidFill>
              </a:rPr>
              <a:t>that is greater than 50.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1 less than </a:t>
            </a:r>
          </a:p>
          <a:p>
            <a:pPr algn="ctr"/>
            <a:r>
              <a:rPr lang="en-US" b="1" dirty="0">
                <a:solidFill>
                  <a:schemeClr val="tx1"/>
                </a:solidFill>
              </a:rPr>
              <a:t>a multiple of 3.</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an odd number.</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71 </a:t>
            </a:r>
          </a:p>
          <a:p>
            <a:pPr algn="ctr"/>
            <a:r>
              <a:rPr lang="en-US" b="1" dirty="0">
                <a:solidFill>
                  <a:schemeClr val="tx1"/>
                </a:solidFill>
              </a:rPr>
              <a:t>or the number that is 18 more than 71 or the number that is 18 less than 71.</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is a prime number.</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947176A5-BB7E-8C76-B621-B1FB972C8DB9}"/>
              </a:ext>
            </a:extLst>
          </p:cNvPr>
          <p:cNvGraphicFramePr>
            <a:graphicFrameLocks noGrp="1"/>
          </p:cNvGraphicFramePr>
          <p:nvPr/>
        </p:nvGraphicFramePr>
        <p:xfrm>
          <a:off x="3048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777173214"/>
                    </a:ext>
                  </a:extLst>
                </a:gridCol>
                <a:gridCol w="441960">
                  <a:extLst>
                    <a:ext uri="{9D8B030D-6E8A-4147-A177-3AD203B41FA5}">
                      <a16:colId xmlns:a16="http://schemas.microsoft.com/office/drawing/2014/main" val="3023956853"/>
                    </a:ext>
                  </a:extLst>
                </a:gridCol>
                <a:gridCol w="441960">
                  <a:extLst>
                    <a:ext uri="{9D8B030D-6E8A-4147-A177-3AD203B41FA5}">
                      <a16:colId xmlns:a16="http://schemas.microsoft.com/office/drawing/2014/main" val="74797339"/>
                    </a:ext>
                  </a:extLst>
                </a:gridCol>
                <a:gridCol w="441960">
                  <a:extLst>
                    <a:ext uri="{9D8B030D-6E8A-4147-A177-3AD203B41FA5}">
                      <a16:colId xmlns:a16="http://schemas.microsoft.com/office/drawing/2014/main" val="4145515579"/>
                    </a:ext>
                  </a:extLst>
                </a:gridCol>
                <a:gridCol w="441960">
                  <a:extLst>
                    <a:ext uri="{9D8B030D-6E8A-4147-A177-3AD203B41FA5}">
                      <a16:colId xmlns:a16="http://schemas.microsoft.com/office/drawing/2014/main" val="4172034954"/>
                    </a:ext>
                  </a:extLst>
                </a:gridCol>
                <a:gridCol w="441960">
                  <a:extLst>
                    <a:ext uri="{9D8B030D-6E8A-4147-A177-3AD203B41FA5}">
                      <a16:colId xmlns:a16="http://schemas.microsoft.com/office/drawing/2014/main" val="1779104309"/>
                    </a:ext>
                  </a:extLst>
                </a:gridCol>
                <a:gridCol w="441960">
                  <a:extLst>
                    <a:ext uri="{9D8B030D-6E8A-4147-A177-3AD203B41FA5}">
                      <a16:colId xmlns:a16="http://schemas.microsoft.com/office/drawing/2014/main" val="2239203926"/>
                    </a:ext>
                  </a:extLst>
                </a:gridCol>
                <a:gridCol w="441960">
                  <a:extLst>
                    <a:ext uri="{9D8B030D-6E8A-4147-A177-3AD203B41FA5}">
                      <a16:colId xmlns:a16="http://schemas.microsoft.com/office/drawing/2014/main" val="772957036"/>
                    </a:ext>
                  </a:extLst>
                </a:gridCol>
                <a:gridCol w="441960">
                  <a:extLst>
                    <a:ext uri="{9D8B030D-6E8A-4147-A177-3AD203B41FA5}">
                      <a16:colId xmlns:a16="http://schemas.microsoft.com/office/drawing/2014/main" val="2016749142"/>
                    </a:ext>
                  </a:extLst>
                </a:gridCol>
                <a:gridCol w="441960">
                  <a:extLst>
                    <a:ext uri="{9D8B030D-6E8A-4147-A177-3AD203B41FA5}">
                      <a16:colId xmlns:a16="http://schemas.microsoft.com/office/drawing/2014/main" val="1766627535"/>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9059092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73685652"/>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1249780"/>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44833036"/>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8809447"/>
                  </a:ext>
                </a:extLst>
              </a:tr>
            </a:tbl>
          </a:graphicData>
        </a:graphic>
      </p:graphicFrame>
      <p:graphicFrame>
        <p:nvGraphicFramePr>
          <p:cNvPr id="4" name="Table 3">
            <a:extLst>
              <a:ext uri="{FF2B5EF4-FFF2-40B4-BE49-F238E27FC236}">
                <a16:creationId xmlns:a16="http://schemas.microsoft.com/office/drawing/2014/main" id="{8CACEC04-E03D-9B7B-9244-27E6336E777A}"/>
              </a:ext>
            </a:extLst>
          </p:cNvPr>
          <p:cNvGraphicFramePr>
            <a:graphicFrameLocks noGrp="1"/>
          </p:cNvGraphicFramePr>
          <p:nvPr>
            <p:extLst>
              <p:ext uri="{D42A27DB-BD31-4B8C-83A1-F6EECF244321}">
                <p14:modId xmlns:p14="http://schemas.microsoft.com/office/powerpoint/2010/main" val="1875345538"/>
              </p:ext>
            </p:extLst>
          </p:nvPr>
        </p:nvGraphicFramePr>
        <p:xfrm>
          <a:off x="3048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777173214"/>
                    </a:ext>
                  </a:extLst>
                </a:gridCol>
                <a:gridCol w="441960">
                  <a:extLst>
                    <a:ext uri="{9D8B030D-6E8A-4147-A177-3AD203B41FA5}">
                      <a16:colId xmlns:a16="http://schemas.microsoft.com/office/drawing/2014/main" val="3023956853"/>
                    </a:ext>
                  </a:extLst>
                </a:gridCol>
                <a:gridCol w="441960">
                  <a:extLst>
                    <a:ext uri="{9D8B030D-6E8A-4147-A177-3AD203B41FA5}">
                      <a16:colId xmlns:a16="http://schemas.microsoft.com/office/drawing/2014/main" val="74797339"/>
                    </a:ext>
                  </a:extLst>
                </a:gridCol>
                <a:gridCol w="441960">
                  <a:extLst>
                    <a:ext uri="{9D8B030D-6E8A-4147-A177-3AD203B41FA5}">
                      <a16:colId xmlns:a16="http://schemas.microsoft.com/office/drawing/2014/main" val="4145515579"/>
                    </a:ext>
                  </a:extLst>
                </a:gridCol>
                <a:gridCol w="441960">
                  <a:extLst>
                    <a:ext uri="{9D8B030D-6E8A-4147-A177-3AD203B41FA5}">
                      <a16:colId xmlns:a16="http://schemas.microsoft.com/office/drawing/2014/main" val="4172034954"/>
                    </a:ext>
                  </a:extLst>
                </a:gridCol>
                <a:gridCol w="441960">
                  <a:extLst>
                    <a:ext uri="{9D8B030D-6E8A-4147-A177-3AD203B41FA5}">
                      <a16:colId xmlns:a16="http://schemas.microsoft.com/office/drawing/2014/main" val="1779104309"/>
                    </a:ext>
                  </a:extLst>
                </a:gridCol>
                <a:gridCol w="441960">
                  <a:extLst>
                    <a:ext uri="{9D8B030D-6E8A-4147-A177-3AD203B41FA5}">
                      <a16:colId xmlns:a16="http://schemas.microsoft.com/office/drawing/2014/main" val="2239203926"/>
                    </a:ext>
                  </a:extLst>
                </a:gridCol>
                <a:gridCol w="441960">
                  <a:extLst>
                    <a:ext uri="{9D8B030D-6E8A-4147-A177-3AD203B41FA5}">
                      <a16:colId xmlns:a16="http://schemas.microsoft.com/office/drawing/2014/main" val="772957036"/>
                    </a:ext>
                  </a:extLst>
                </a:gridCol>
                <a:gridCol w="441960">
                  <a:extLst>
                    <a:ext uri="{9D8B030D-6E8A-4147-A177-3AD203B41FA5}">
                      <a16:colId xmlns:a16="http://schemas.microsoft.com/office/drawing/2014/main" val="2016749142"/>
                    </a:ext>
                  </a:extLst>
                </a:gridCol>
                <a:gridCol w="441960">
                  <a:extLst>
                    <a:ext uri="{9D8B030D-6E8A-4147-A177-3AD203B41FA5}">
                      <a16:colId xmlns:a16="http://schemas.microsoft.com/office/drawing/2014/main" val="1766627535"/>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9059092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73685652"/>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1249780"/>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44833036"/>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58809447"/>
                  </a:ext>
                </a:extLst>
              </a:tr>
            </a:tbl>
          </a:graphicData>
        </a:graphic>
      </p:graphicFrame>
      <p:graphicFrame>
        <p:nvGraphicFramePr>
          <p:cNvPr id="5" name="Table 4">
            <a:extLst>
              <a:ext uri="{FF2B5EF4-FFF2-40B4-BE49-F238E27FC236}">
                <a16:creationId xmlns:a16="http://schemas.microsoft.com/office/drawing/2014/main" id="{3A6967A3-AFB1-5451-A7CB-F9D24CD77CB7}"/>
              </a:ext>
            </a:extLst>
          </p:cNvPr>
          <p:cNvGraphicFramePr>
            <a:graphicFrameLocks noGrp="1"/>
          </p:cNvGraphicFramePr>
          <p:nvPr>
            <p:extLst>
              <p:ext uri="{D42A27DB-BD31-4B8C-83A1-F6EECF244321}">
                <p14:modId xmlns:p14="http://schemas.microsoft.com/office/powerpoint/2010/main" val="3688787851"/>
              </p:ext>
            </p:extLst>
          </p:nvPr>
        </p:nvGraphicFramePr>
        <p:xfrm>
          <a:off x="3048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777173214"/>
                    </a:ext>
                  </a:extLst>
                </a:gridCol>
                <a:gridCol w="441960">
                  <a:extLst>
                    <a:ext uri="{9D8B030D-6E8A-4147-A177-3AD203B41FA5}">
                      <a16:colId xmlns:a16="http://schemas.microsoft.com/office/drawing/2014/main" val="3023956853"/>
                    </a:ext>
                  </a:extLst>
                </a:gridCol>
                <a:gridCol w="441960">
                  <a:extLst>
                    <a:ext uri="{9D8B030D-6E8A-4147-A177-3AD203B41FA5}">
                      <a16:colId xmlns:a16="http://schemas.microsoft.com/office/drawing/2014/main" val="74797339"/>
                    </a:ext>
                  </a:extLst>
                </a:gridCol>
                <a:gridCol w="441960">
                  <a:extLst>
                    <a:ext uri="{9D8B030D-6E8A-4147-A177-3AD203B41FA5}">
                      <a16:colId xmlns:a16="http://schemas.microsoft.com/office/drawing/2014/main" val="4145515579"/>
                    </a:ext>
                  </a:extLst>
                </a:gridCol>
                <a:gridCol w="441960">
                  <a:extLst>
                    <a:ext uri="{9D8B030D-6E8A-4147-A177-3AD203B41FA5}">
                      <a16:colId xmlns:a16="http://schemas.microsoft.com/office/drawing/2014/main" val="4172034954"/>
                    </a:ext>
                  </a:extLst>
                </a:gridCol>
                <a:gridCol w="441960">
                  <a:extLst>
                    <a:ext uri="{9D8B030D-6E8A-4147-A177-3AD203B41FA5}">
                      <a16:colId xmlns:a16="http://schemas.microsoft.com/office/drawing/2014/main" val="1779104309"/>
                    </a:ext>
                  </a:extLst>
                </a:gridCol>
                <a:gridCol w="441960">
                  <a:extLst>
                    <a:ext uri="{9D8B030D-6E8A-4147-A177-3AD203B41FA5}">
                      <a16:colId xmlns:a16="http://schemas.microsoft.com/office/drawing/2014/main" val="2239203926"/>
                    </a:ext>
                  </a:extLst>
                </a:gridCol>
                <a:gridCol w="441960">
                  <a:extLst>
                    <a:ext uri="{9D8B030D-6E8A-4147-A177-3AD203B41FA5}">
                      <a16:colId xmlns:a16="http://schemas.microsoft.com/office/drawing/2014/main" val="772957036"/>
                    </a:ext>
                  </a:extLst>
                </a:gridCol>
                <a:gridCol w="441960">
                  <a:extLst>
                    <a:ext uri="{9D8B030D-6E8A-4147-A177-3AD203B41FA5}">
                      <a16:colId xmlns:a16="http://schemas.microsoft.com/office/drawing/2014/main" val="2016749142"/>
                    </a:ext>
                  </a:extLst>
                </a:gridCol>
                <a:gridCol w="441960">
                  <a:extLst>
                    <a:ext uri="{9D8B030D-6E8A-4147-A177-3AD203B41FA5}">
                      <a16:colId xmlns:a16="http://schemas.microsoft.com/office/drawing/2014/main" val="1766627535"/>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99059092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073685652"/>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1249780"/>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844833036"/>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58809447"/>
                  </a:ext>
                </a:extLst>
              </a:tr>
            </a:tbl>
          </a:graphicData>
        </a:graphic>
      </p:graphicFrame>
      <p:graphicFrame>
        <p:nvGraphicFramePr>
          <p:cNvPr id="6" name="Table 5">
            <a:extLst>
              <a:ext uri="{FF2B5EF4-FFF2-40B4-BE49-F238E27FC236}">
                <a16:creationId xmlns:a16="http://schemas.microsoft.com/office/drawing/2014/main" id="{67395A17-D7D2-90A2-1085-98AFC89D4C01}"/>
              </a:ext>
            </a:extLst>
          </p:cNvPr>
          <p:cNvGraphicFramePr>
            <a:graphicFrameLocks noGrp="1"/>
          </p:cNvGraphicFramePr>
          <p:nvPr>
            <p:extLst>
              <p:ext uri="{D42A27DB-BD31-4B8C-83A1-F6EECF244321}">
                <p14:modId xmlns:p14="http://schemas.microsoft.com/office/powerpoint/2010/main" val="3132401203"/>
              </p:ext>
            </p:extLst>
          </p:nvPr>
        </p:nvGraphicFramePr>
        <p:xfrm>
          <a:off x="3048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777173214"/>
                    </a:ext>
                  </a:extLst>
                </a:gridCol>
                <a:gridCol w="441960">
                  <a:extLst>
                    <a:ext uri="{9D8B030D-6E8A-4147-A177-3AD203B41FA5}">
                      <a16:colId xmlns:a16="http://schemas.microsoft.com/office/drawing/2014/main" val="3023956853"/>
                    </a:ext>
                  </a:extLst>
                </a:gridCol>
                <a:gridCol w="441960">
                  <a:extLst>
                    <a:ext uri="{9D8B030D-6E8A-4147-A177-3AD203B41FA5}">
                      <a16:colId xmlns:a16="http://schemas.microsoft.com/office/drawing/2014/main" val="74797339"/>
                    </a:ext>
                  </a:extLst>
                </a:gridCol>
                <a:gridCol w="441960">
                  <a:extLst>
                    <a:ext uri="{9D8B030D-6E8A-4147-A177-3AD203B41FA5}">
                      <a16:colId xmlns:a16="http://schemas.microsoft.com/office/drawing/2014/main" val="4145515579"/>
                    </a:ext>
                  </a:extLst>
                </a:gridCol>
                <a:gridCol w="441960">
                  <a:extLst>
                    <a:ext uri="{9D8B030D-6E8A-4147-A177-3AD203B41FA5}">
                      <a16:colId xmlns:a16="http://schemas.microsoft.com/office/drawing/2014/main" val="4172034954"/>
                    </a:ext>
                  </a:extLst>
                </a:gridCol>
                <a:gridCol w="441960">
                  <a:extLst>
                    <a:ext uri="{9D8B030D-6E8A-4147-A177-3AD203B41FA5}">
                      <a16:colId xmlns:a16="http://schemas.microsoft.com/office/drawing/2014/main" val="1779104309"/>
                    </a:ext>
                  </a:extLst>
                </a:gridCol>
                <a:gridCol w="441960">
                  <a:extLst>
                    <a:ext uri="{9D8B030D-6E8A-4147-A177-3AD203B41FA5}">
                      <a16:colId xmlns:a16="http://schemas.microsoft.com/office/drawing/2014/main" val="2239203926"/>
                    </a:ext>
                  </a:extLst>
                </a:gridCol>
                <a:gridCol w="441960">
                  <a:extLst>
                    <a:ext uri="{9D8B030D-6E8A-4147-A177-3AD203B41FA5}">
                      <a16:colId xmlns:a16="http://schemas.microsoft.com/office/drawing/2014/main" val="772957036"/>
                    </a:ext>
                  </a:extLst>
                </a:gridCol>
                <a:gridCol w="441960">
                  <a:extLst>
                    <a:ext uri="{9D8B030D-6E8A-4147-A177-3AD203B41FA5}">
                      <a16:colId xmlns:a16="http://schemas.microsoft.com/office/drawing/2014/main" val="2016749142"/>
                    </a:ext>
                  </a:extLst>
                </a:gridCol>
                <a:gridCol w="441960">
                  <a:extLst>
                    <a:ext uri="{9D8B030D-6E8A-4147-A177-3AD203B41FA5}">
                      <a16:colId xmlns:a16="http://schemas.microsoft.com/office/drawing/2014/main" val="1766627535"/>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99059092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073685652"/>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11249780"/>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844833036"/>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58809447"/>
                  </a:ext>
                </a:extLst>
              </a:tr>
            </a:tbl>
          </a:graphicData>
        </a:graphic>
      </p:graphicFrame>
      <p:graphicFrame>
        <p:nvGraphicFramePr>
          <p:cNvPr id="7" name="Table 6">
            <a:extLst>
              <a:ext uri="{FF2B5EF4-FFF2-40B4-BE49-F238E27FC236}">
                <a16:creationId xmlns:a16="http://schemas.microsoft.com/office/drawing/2014/main" id="{470F8CB3-997D-4B33-1E3D-96FE16D307EE}"/>
              </a:ext>
            </a:extLst>
          </p:cNvPr>
          <p:cNvGraphicFramePr>
            <a:graphicFrameLocks noGrp="1"/>
          </p:cNvGraphicFramePr>
          <p:nvPr>
            <p:extLst>
              <p:ext uri="{D42A27DB-BD31-4B8C-83A1-F6EECF244321}">
                <p14:modId xmlns:p14="http://schemas.microsoft.com/office/powerpoint/2010/main" val="328914186"/>
              </p:ext>
            </p:extLst>
          </p:nvPr>
        </p:nvGraphicFramePr>
        <p:xfrm>
          <a:off x="3048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777173214"/>
                    </a:ext>
                  </a:extLst>
                </a:gridCol>
                <a:gridCol w="441960">
                  <a:extLst>
                    <a:ext uri="{9D8B030D-6E8A-4147-A177-3AD203B41FA5}">
                      <a16:colId xmlns:a16="http://schemas.microsoft.com/office/drawing/2014/main" val="3023956853"/>
                    </a:ext>
                  </a:extLst>
                </a:gridCol>
                <a:gridCol w="441960">
                  <a:extLst>
                    <a:ext uri="{9D8B030D-6E8A-4147-A177-3AD203B41FA5}">
                      <a16:colId xmlns:a16="http://schemas.microsoft.com/office/drawing/2014/main" val="74797339"/>
                    </a:ext>
                  </a:extLst>
                </a:gridCol>
                <a:gridCol w="441960">
                  <a:extLst>
                    <a:ext uri="{9D8B030D-6E8A-4147-A177-3AD203B41FA5}">
                      <a16:colId xmlns:a16="http://schemas.microsoft.com/office/drawing/2014/main" val="4145515579"/>
                    </a:ext>
                  </a:extLst>
                </a:gridCol>
                <a:gridCol w="441960">
                  <a:extLst>
                    <a:ext uri="{9D8B030D-6E8A-4147-A177-3AD203B41FA5}">
                      <a16:colId xmlns:a16="http://schemas.microsoft.com/office/drawing/2014/main" val="4172034954"/>
                    </a:ext>
                  </a:extLst>
                </a:gridCol>
                <a:gridCol w="441960">
                  <a:extLst>
                    <a:ext uri="{9D8B030D-6E8A-4147-A177-3AD203B41FA5}">
                      <a16:colId xmlns:a16="http://schemas.microsoft.com/office/drawing/2014/main" val="1779104309"/>
                    </a:ext>
                  </a:extLst>
                </a:gridCol>
                <a:gridCol w="441960">
                  <a:extLst>
                    <a:ext uri="{9D8B030D-6E8A-4147-A177-3AD203B41FA5}">
                      <a16:colId xmlns:a16="http://schemas.microsoft.com/office/drawing/2014/main" val="2239203926"/>
                    </a:ext>
                  </a:extLst>
                </a:gridCol>
                <a:gridCol w="441960">
                  <a:extLst>
                    <a:ext uri="{9D8B030D-6E8A-4147-A177-3AD203B41FA5}">
                      <a16:colId xmlns:a16="http://schemas.microsoft.com/office/drawing/2014/main" val="772957036"/>
                    </a:ext>
                  </a:extLst>
                </a:gridCol>
                <a:gridCol w="441960">
                  <a:extLst>
                    <a:ext uri="{9D8B030D-6E8A-4147-A177-3AD203B41FA5}">
                      <a16:colId xmlns:a16="http://schemas.microsoft.com/office/drawing/2014/main" val="2016749142"/>
                    </a:ext>
                  </a:extLst>
                </a:gridCol>
                <a:gridCol w="441960">
                  <a:extLst>
                    <a:ext uri="{9D8B030D-6E8A-4147-A177-3AD203B41FA5}">
                      <a16:colId xmlns:a16="http://schemas.microsoft.com/office/drawing/2014/main" val="1766627535"/>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99059092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073685652"/>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11249780"/>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844833036"/>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58809447"/>
                  </a:ext>
                </a:extLst>
              </a:tr>
            </a:tbl>
          </a:graphicData>
        </a:graphic>
      </p:graphicFrame>
      <p:graphicFrame>
        <p:nvGraphicFramePr>
          <p:cNvPr id="8" name="Table 7">
            <a:extLst>
              <a:ext uri="{FF2B5EF4-FFF2-40B4-BE49-F238E27FC236}">
                <a16:creationId xmlns:a16="http://schemas.microsoft.com/office/drawing/2014/main" id="{C85D9662-9B9C-8C8E-8472-57D39CAF6824}"/>
              </a:ext>
            </a:extLst>
          </p:cNvPr>
          <p:cNvGraphicFramePr>
            <a:graphicFrameLocks noGrp="1"/>
          </p:cNvGraphicFramePr>
          <p:nvPr>
            <p:extLst>
              <p:ext uri="{D42A27DB-BD31-4B8C-83A1-F6EECF244321}">
                <p14:modId xmlns:p14="http://schemas.microsoft.com/office/powerpoint/2010/main" val="1439338895"/>
              </p:ext>
            </p:extLst>
          </p:nvPr>
        </p:nvGraphicFramePr>
        <p:xfrm>
          <a:off x="3048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777173214"/>
                    </a:ext>
                  </a:extLst>
                </a:gridCol>
                <a:gridCol w="441960">
                  <a:extLst>
                    <a:ext uri="{9D8B030D-6E8A-4147-A177-3AD203B41FA5}">
                      <a16:colId xmlns:a16="http://schemas.microsoft.com/office/drawing/2014/main" val="3023956853"/>
                    </a:ext>
                  </a:extLst>
                </a:gridCol>
                <a:gridCol w="441960">
                  <a:extLst>
                    <a:ext uri="{9D8B030D-6E8A-4147-A177-3AD203B41FA5}">
                      <a16:colId xmlns:a16="http://schemas.microsoft.com/office/drawing/2014/main" val="74797339"/>
                    </a:ext>
                  </a:extLst>
                </a:gridCol>
                <a:gridCol w="441960">
                  <a:extLst>
                    <a:ext uri="{9D8B030D-6E8A-4147-A177-3AD203B41FA5}">
                      <a16:colId xmlns:a16="http://schemas.microsoft.com/office/drawing/2014/main" val="4145515579"/>
                    </a:ext>
                  </a:extLst>
                </a:gridCol>
                <a:gridCol w="441960">
                  <a:extLst>
                    <a:ext uri="{9D8B030D-6E8A-4147-A177-3AD203B41FA5}">
                      <a16:colId xmlns:a16="http://schemas.microsoft.com/office/drawing/2014/main" val="4172034954"/>
                    </a:ext>
                  </a:extLst>
                </a:gridCol>
                <a:gridCol w="441960">
                  <a:extLst>
                    <a:ext uri="{9D8B030D-6E8A-4147-A177-3AD203B41FA5}">
                      <a16:colId xmlns:a16="http://schemas.microsoft.com/office/drawing/2014/main" val="1779104309"/>
                    </a:ext>
                  </a:extLst>
                </a:gridCol>
                <a:gridCol w="441960">
                  <a:extLst>
                    <a:ext uri="{9D8B030D-6E8A-4147-A177-3AD203B41FA5}">
                      <a16:colId xmlns:a16="http://schemas.microsoft.com/office/drawing/2014/main" val="2239203926"/>
                    </a:ext>
                  </a:extLst>
                </a:gridCol>
                <a:gridCol w="441960">
                  <a:extLst>
                    <a:ext uri="{9D8B030D-6E8A-4147-A177-3AD203B41FA5}">
                      <a16:colId xmlns:a16="http://schemas.microsoft.com/office/drawing/2014/main" val="772957036"/>
                    </a:ext>
                  </a:extLst>
                </a:gridCol>
                <a:gridCol w="441960">
                  <a:extLst>
                    <a:ext uri="{9D8B030D-6E8A-4147-A177-3AD203B41FA5}">
                      <a16:colId xmlns:a16="http://schemas.microsoft.com/office/drawing/2014/main" val="2016749142"/>
                    </a:ext>
                  </a:extLst>
                </a:gridCol>
                <a:gridCol w="441960">
                  <a:extLst>
                    <a:ext uri="{9D8B030D-6E8A-4147-A177-3AD203B41FA5}">
                      <a16:colId xmlns:a16="http://schemas.microsoft.com/office/drawing/2014/main" val="1766627535"/>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99059092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073685652"/>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11249780"/>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844833036"/>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58809447"/>
                  </a:ext>
                </a:extLst>
              </a:tr>
            </a:tbl>
          </a:graphicData>
        </a:graphic>
      </p:graphicFrame>
    </p:spTree>
    <p:extLst>
      <p:ext uri="{BB962C8B-B14F-4D97-AF65-F5344CB8AC3E}">
        <p14:creationId xmlns:p14="http://schemas.microsoft.com/office/powerpoint/2010/main" val="322835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7F448A9-66F5-435B-9373-DEACA4DF0B2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A45ABDA-04E9-5D66-90EE-B96346C9E9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2211300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D09F70-E866-6438-8FA4-61A7A3E9185A}"/>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375639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2C8912-EC78-4B4D-8017-5FDF5C4FE768}"/>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59 yo-yos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02002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 action="ppaction://noaction"/>
              </a:rPr>
              <a:t> </a:t>
            </a:r>
          </a:p>
          <a:p>
            <a:pPr algn="ctr"/>
            <a:r>
              <a:rPr lang="en-US" sz="1000" b="1" dirty="0">
                <a:hlinkClick r:id="" action="ppaction://noaction"/>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3787626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AD08EB7-B373-0A1D-0399-5AFEFD1F10F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D6345E-77CD-1E64-8A0D-EE8A1E20E3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3885609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2-7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2032059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Die is Pulling the Yo-Yo into the Jar”</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F2D9B6-D6E6-7213-EECD-C07721B3B46C}"/>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What is the total number of yo-yos?</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05EAA4-27F6-4240-9C16-05E1B3AA9C61}"/>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 2-digit number </a:t>
            </a:r>
          </a:p>
          <a:p>
            <a:pPr algn="ctr"/>
            <a:r>
              <a:rPr lang="en-US" b="1" dirty="0">
                <a:solidFill>
                  <a:schemeClr val="tx1"/>
                </a:solidFill>
              </a:rPr>
              <a:t>that is greater than 50.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1 less than </a:t>
            </a:r>
          </a:p>
          <a:p>
            <a:pPr algn="ctr"/>
            <a:r>
              <a:rPr lang="en-US" b="1" dirty="0">
                <a:solidFill>
                  <a:schemeClr val="tx1"/>
                </a:solidFill>
              </a:rPr>
              <a:t>a multiple of 3.</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an odd number.</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71 </a:t>
            </a:r>
          </a:p>
          <a:p>
            <a:pPr algn="ctr"/>
            <a:r>
              <a:rPr lang="en-US" b="1" dirty="0">
                <a:solidFill>
                  <a:schemeClr val="tx1"/>
                </a:solidFill>
              </a:rPr>
              <a:t>or the number that is 18 more than 71 or the number that is 18 less than 71.</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is a prime number.</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D09F70-E866-6438-8FA4-61A7A3E9185A}"/>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2C8912-EC78-4B4D-8017-5FDF5C4FE768}"/>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59 yo-yos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10259</TotalTime>
  <Words>2236</Words>
  <Application>Microsoft Office PowerPoint</Application>
  <PresentationFormat>On-screen Show (4:3)</PresentationFormat>
  <Paragraphs>640</Paragraphs>
  <Slides>22</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216</cp:revision>
  <dcterms:created xsi:type="dcterms:W3CDTF">2020-11-09T02:38:45Z</dcterms:created>
  <dcterms:modified xsi:type="dcterms:W3CDTF">2024-10-29T03:05:31Z</dcterms:modified>
</cp:coreProperties>
</file>