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54" r:id="rId9"/>
    <p:sldId id="1755" r:id="rId10"/>
    <p:sldId id="1756" r:id="rId11"/>
    <p:sldId id="1757" r:id="rId12"/>
    <p:sldId id="1758" r:id="rId13"/>
    <p:sldId id="1766" r:id="rId14"/>
    <p:sldId id="1760" r:id="rId15"/>
    <p:sldId id="1761" r:id="rId16"/>
    <p:sldId id="1762" r:id="rId17"/>
    <p:sldId id="1763" r:id="rId18"/>
    <p:sldId id="1764" r:id="rId19"/>
    <p:sldId id="17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AAB18-A335-08A2-0652-036A653AB57F}"/>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85800" y="0"/>
            <a:ext cx="3366347" cy="54102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exactly 8 factors.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these numbers is unique.  </a:t>
            </a:r>
          </a:p>
          <a:p>
            <a:pPr algn="ctr"/>
            <a:r>
              <a:rPr lang="en-US" b="1" dirty="0">
                <a:solidFill>
                  <a:schemeClr val="tx1"/>
                </a:solidFill>
              </a:rPr>
              <a:t>4 of its factors have repeated digits.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66F16F2-E975-7DBE-457E-A8890AA0096C}"/>
              </a:ext>
            </a:extLst>
          </p:cNvPr>
          <p:cNvGraphicFramePr>
            <a:graphicFrameLocks noGrp="1"/>
          </p:cNvGraphicFramePr>
          <p:nvPr>
            <p:extLst>
              <p:ext uri="{D42A27DB-BD31-4B8C-83A1-F6EECF244321}">
                <p14:modId xmlns:p14="http://schemas.microsoft.com/office/powerpoint/2010/main" val="81738460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545738"/>
                  </a:ext>
                </a:extLst>
              </a:tr>
            </a:tbl>
          </a:graphicData>
        </a:graphic>
      </p:graphicFrame>
    </p:spTree>
    <p:extLst>
      <p:ext uri="{BB962C8B-B14F-4D97-AF65-F5344CB8AC3E}">
        <p14:creationId xmlns:p14="http://schemas.microsoft.com/office/powerpoint/2010/main" val="33051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0F648-14B7-5601-7EE9-C67271331D55}"/>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703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6152F7-DE89-F06E-8072-75CE19273B6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169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58898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Factory”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95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19F51-7347-9002-256D-7892CBAFEFD4}"/>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409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AAB18-A335-08A2-0652-036A653AB57F}"/>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685800" y="0"/>
            <a:ext cx="3366347" cy="5410201"/>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exactly 8 factors.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these numbers is unique.  </a:t>
            </a:r>
          </a:p>
          <a:p>
            <a:pPr algn="ctr"/>
            <a:r>
              <a:rPr lang="en-US" b="1" dirty="0">
                <a:solidFill>
                  <a:schemeClr val="tx1"/>
                </a:solidFill>
              </a:rPr>
              <a:t>4 of its factors have repeated digits.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66F16F2-E975-7DBE-457E-A8890AA0096C}"/>
              </a:ext>
            </a:extLst>
          </p:cNvPr>
          <p:cNvGraphicFramePr>
            <a:graphicFrameLocks noGrp="1"/>
          </p:cNvGraphicFramePr>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545738"/>
                  </a:ext>
                </a:extLst>
              </a:tr>
            </a:tbl>
          </a:graphicData>
        </a:graphic>
      </p:graphicFrame>
      <p:graphicFrame>
        <p:nvGraphicFramePr>
          <p:cNvPr id="4" name="Table 3">
            <a:extLst>
              <a:ext uri="{FF2B5EF4-FFF2-40B4-BE49-F238E27FC236}">
                <a16:creationId xmlns:a16="http://schemas.microsoft.com/office/drawing/2014/main" id="{675A2B24-5E7D-00E8-E040-2D4B9E868FB9}"/>
              </a:ext>
            </a:extLst>
          </p:cNvPr>
          <p:cNvGraphicFramePr>
            <a:graphicFrameLocks noGrp="1"/>
          </p:cNvGraphicFramePr>
          <p:nvPr>
            <p:extLst>
              <p:ext uri="{D42A27DB-BD31-4B8C-83A1-F6EECF244321}">
                <p14:modId xmlns:p14="http://schemas.microsoft.com/office/powerpoint/2010/main" val="3058700733"/>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545738"/>
                  </a:ext>
                </a:extLst>
              </a:tr>
            </a:tbl>
          </a:graphicData>
        </a:graphic>
      </p:graphicFrame>
      <p:graphicFrame>
        <p:nvGraphicFramePr>
          <p:cNvPr id="5" name="Table 4">
            <a:extLst>
              <a:ext uri="{FF2B5EF4-FFF2-40B4-BE49-F238E27FC236}">
                <a16:creationId xmlns:a16="http://schemas.microsoft.com/office/drawing/2014/main" id="{DC94622F-88F1-FFD1-7AEF-8D0A70483761}"/>
              </a:ext>
            </a:extLst>
          </p:cNvPr>
          <p:cNvGraphicFramePr>
            <a:graphicFrameLocks noGrp="1"/>
          </p:cNvGraphicFramePr>
          <p:nvPr>
            <p:extLst>
              <p:ext uri="{D42A27DB-BD31-4B8C-83A1-F6EECF244321}">
                <p14:modId xmlns:p14="http://schemas.microsoft.com/office/powerpoint/2010/main" val="340101222"/>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545738"/>
                  </a:ext>
                </a:extLst>
              </a:tr>
            </a:tbl>
          </a:graphicData>
        </a:graphic>
      </p:graphicFrame>
      <p:graphicFrame>
        <p:nvGraphicFramePr>
          <p:cNvPr id="6" name="Table 5">
            <a:extLst>
              <a:ext uri="{FF2B5EF4-FFF2-40B4-BE49-F238E27FC236}">
                <a16:creationId xmlns:a16="http://schemas.microsoft.com/office/drawing/2014/main" id="{C5496ABE-E1B6-D383-571F-B699A1C6B231}"/>
              </a:ext>
            </a:extLst>
          </p:cNvPr>
          <p:cNvGraphicFramePr>
            <a:graphicFrameLocks noGrp="1"/>
          </p:cNvGraphicFramePr>
          <p:nvPr>
            <p:extLst>
              <p:ext uri="{D42A27DB-BD31-4B8C-83A1-F6EECF244321}">
                <p14:modId xmlns:p14="http://schemas.microsoft.com/office/powerpoint/2010/main" val="2176128307"/>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545738"/>
                  </a:ext>
                </a:extLst>
              </a:tr>
            </a:tbl>
          </a:graphicData>
        </a:graphic>
      </p:graphicFrame>
      <p:graphicFrame>
        <p:nvGraphicFramePr>
          <p:cNvPr id="7" name="Table 6">
            <a:extLst>
              <a:ext uri="{FF2B5EF4-FFF2-40B4-BE49-F238E27FC236}">
                <a16:creationId xmlns:a16="http://schemas.microsoft.com/office/drawing/2014/main" id="{B67318BF-CB4B-FB3B-FE6D-A47352CD2FD7}"/>
              </a:ext>
            </a:extLst>
          </p:cNvPr>
          <p:cNvGraphicFramePr>
            <a:graphicFrameLocks noGrp="1"/>
          </p:cNvGraphicFramePr>
          <p:nvPr>
            <p:extLst>
              <p:ext uri="{D42A27DB-BD31-4B8C-83A1-F6EECF244321}">
                <p14:modId xmlns:p14="http://schemas.microsoft.com/office/powerpoint/2010/main" val="1649668256"/>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545738"/>
                  </a:ext>
                </a:extLst>
              </a:tr>
            </a:tbl>
          </a:graphicData>
        </a:graphic>
      </p:graphicFrame>
      <p:graphicFrame>
        <p:nvGraphicFramePr>
          <p:cNvPr id="8" name="Table 7">
            <a:extLst>
              <a:ext uri="{FF2B5EF4-FFF2-40B4-BE49-F238E27FC236}">
                <a16:creationId xmlns:a16="http://schemas.microsoft.com/office/drawing/2014/main" id="{91B824C2-75BA-C066-CF7B-DCF35BAF2B3E}"/>
              </a:ext>
            </a:extLst>
          </p:cNvPr>
          <p:cNvGraphicFramePr>
            <a:graphicFrameLocks noGrp="1"/>
          </p:cNvGraphicFramePr>
          <p:nvPr>
            <p:extLst>
              <p:ext uri="{D42A27DB-BD31-4B8C-83A1-F6EECF244321}">
                <p14:modId xmlns:p14="http://schemas.microsoft.com/office/powerpoint/2010/main" val="3070328219"/>
              </p:ext>
            </p:extLst>
          </p:nvPr>
        </p:nvGraphicFramePr>
        <p:xfrm>
          <a:off x="1524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35967299"/>
                    </a:ext>
                  </a:extLst>
                </a:gridCol>
                <a:gridCol w="441960">
                  <a:extLst>
                    <a:ext uri="{9D8B030D-6E8A-4147-A177-3AD203B41FA5}">
                      <a16:colId xmlns:a16="http://schemas.microsoft.com/office/drawing/2014/main" val="2491888568"/>
                    </a:ext>
                  </a:extLst>
                </a:gridCol>
                <a:gridCol w="441960">
                  <a:extLst>
                    <a:ext uri="{9D8B030D-6E8A-4147-A177-3AD203B41FA5}">
                      <a16:colId xmlns:a16="http://schemas.microsoft.com/office/drawing/2014/main" val="2220297505"/>
                    </a:ext>
                  </a:extLst>
                </a:gridCol>
                <a:gridCol w="441960">
                  <a:extLst>
                    <a:ext uri="{9D8B030D-6E8A-4147-A177-3AD203B41FA5}">
                      <a16:colId xmlns:a16="http://schemas.microsoft.com/office/drawing/2014/main" val="1617890176"/>
                    </a:ext>
                  </a:extLst>
                </a:gridCol>
                <a:gridCol w="441960">
                  <a:extLst>
                    <a:ext uri="{9D8B030D-6E8A-4147-A177-3AD203B41FA5}">
                      <a16:colId xmlns:a16="http://schemas.microsoft.com/office/drawing/2014/main" val="2795730152"/>
                    </a:ext>
                  </a:extLst>
                </a:gridCol>
                <a:gridCol w="441960">
                  <a:extLst>
                    <a:ext uri="{9D8B030D-6E8A-4147-A177-3AD203B41FA5}">
                      <a16:colId xmlns:a16="http://schemas.microsoft.com/office/drawing/2014/main" val="2789614801"/>
                    </a:ext>
                  </a:extLst>
                </a:gridCol>
                <a:gridCol w="441960">
                  <a:extLst>
                    <a:ext uri="{9D8B030D-6E8A-4147-A177-3AD203B41FA5}">
                      <a16:colId xmlns:a16="http://schemas.microsoft.com/office/drawing/2014/main" val="1234487066"/>
                    </a:ext>
                  </a:extLst>
                </a:gridCol>
                <a:gridCol w="441960">
                  <a:extLst>
                    <a:ext uri="{9D8B030D-6E8A-4147-A177-3AD203B41FA5}">
                      <a16:colId xmlns:a16="http://schemas.microsoft.com/office/drawing/2014/main" val="1488671519"/>
                    </a:ext>
                  </a:extLst>
                </a:gridCol>
                <a:gridCol w="441960">
                  <a:extLst>
                    <a:ext uri="{9D8B030D-6E8A-4147-A177-3AD203B41FA5}">
                      <a16:colId xmlns:a16="http://schemas.microsoft.com/office/drawing/2014/main" val="741536334"/>
                    </a:ext>
                  </a:extLst>
                </a:gridCol>
                <a:gridCol w="441960">
                  <a:extLst>
                    <a:ext uri="{9D8B030D-6E8A-4147-A177-3AD203B41FA5}">
                      <a16:colId xmlns:a16="http://schemas.microsoft.com/office/drawing/2014/main" val="367593120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6449310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84340802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46329215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13553653"/>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921545738"/>
                  </a:ext>
                </a:extLst>
              </a:tr>
            </a:tbl>
          </a:graphicData>
        </a:graphic>
      </p:graphicFrame>
    </p:spTree>
    <p:extLst>
      <p:ext uri="{BB962C8B-B14F-4D97-AF65-F5344CB8AC3E}">
        <p14:creationId xmlns:p14="http://schemas.microsoft.com/office/powerpoint/2010/main" val="226055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0F648-14B7-5601-7EE9-C67271331D55}"/>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9368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6152F7-DE89-F06E-8072-75CE19273B6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7036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82880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Factory”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19F51-7347-9002-256D-7892CBAFEFD4}"/>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9AAB18-A335-08A2-0652-036A653AB57F}"/>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50.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a multiple of 6.</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4.</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has exactly 8 factors.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One of these numbers is unique.  </a:t>
            </a:r>
          </a:p>
          <a:p>
            <a:pPr algn="ctr"/>
            <a:r>
              <a:rPr lang="en-US" b="1" dirty="0">
                <a:solidFill>
                  <a:schemeClr val="tx1"/>
                </a:solidFill>
              </a:rPr>
              <a:t>4 of its factors have repeated digits.  Eliminate that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A0F648-14B7-5601-7EE9-C67271331D55}"/>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6152F7-DE89-F06E-8072-75CE19273B67}"/>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
              </a:rPr>
              <a:t> </a:t>
            </a:r>
          </a:p>
          <a:p>
            <a:pPr algn="ctr"/>
            <a:r>
              <a:rPr lang="en-US" sz="1000" b="1" dirty="0">
                <a:hlinkClick r:id=""/>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rPr>
              <a:t>Leaping Numbers:</a:t>
            </a:r>
          </a:p>
          <a:p>
            <a:pPr algn="ctr"/>
            <a:r>
              <a:rPr lang="en-US" sz="1000" b="1" dirty="0">
                <a:hlinkClick r:id=""/>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Number Factory”</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04485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319F51-7347-9002-256D-7892CBAFEFD4}"/>
              </a:ext>
            </a:extLst>
          </p:cNvPr>
          <p:cNvPicPr>
            <a:picLocks noChangeAspect="1"/>
          </p:cNvPicPr>
          <p:nvPr/>
        </p:nvPicPr>
        <p:blipFill rotWithShape="1">
          <a:blip r:embed="rId2">
            <a:extLst>
              <a:ext uri="{28A0092B-C50C-407E-A947-70E740481C1C}">
                <a14:useLocalDpi xmlns:a14="http://schemas.microsoft.com/office/drawing/2010/main" val="0"/>
              </a:ext>
            </a:extLst>
          </a:blip>
          <a:srcRect r="53333"/>
          <a:stretch/>
        </p:blipFill>
        <p:spPr>
          <a:xfrm>
            <a:off x="0" y="0"/>
            <a:ext cx="42672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792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10191</TotalTime>
  <Words>2200</Words>
  <Application>Microsoft Office PowerPoint</Application>
  <PresentationFormat>On-screen Show (4:3)</PresentationFormat>
  <Paragraphs>637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216</cp:revision>
  <dcterms:created xsi:type="dcterms:W3CDTF">2020-11-09T02:38:45Z</dcterms:created>
  <dcterms:modified xsi:type="dcterms:W3CDTF">2024-10-21T22:24:16Z</dcterms:modified>
</cp:coreProperties>
</file>