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693" r:id="rId9"/>
    <p:sldId id="1694" r:id="rId10"/>
    <p:sldId id="1695" r:id="rId11"/>
    <p:sldId id="1696" r:id="rId12"/>
    <p:sldId id="1697" r:id="rId13"/>
    <p:sldId id="1705" r:id="rId14"/>
    <p:sldId id="1699" r:id="rId15"/>
    <p:sldId id="1700" r:id="rId16"/>
    <p:sldId id="1701" r:id="rId17"/>
    <p:sldId id="1702" r:id="rId18"/>
    <p:sldId id="1703" r:id="rId19"/>
    <p:sldId id="170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746"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91426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383B5A-C76A-3D46-EF6C-125CAE4ABD3E}"/>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1028700" y="-77063"/>
            <a:ext cx="2819400" cy="4451684"/>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Multiply the numbers seen on the dice.  Then add 2 to the product.  </a:t>
            </a:r>
          </a:p>
          <a:p>
            <a:pPr algn="ctr"/>
            <a:r>
              <a:rPr lang="en-US" b="1" dirty="0">
                <a:solidFill>
                  <a:schemeClr val="tx1"/>
                </a:solidFill>
              </a:rPr>
              <a:t>The result is a factor of the answer.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One of the remaining numbers is </a:t>
            </a:r>
          </a:p>
          <a:p>
            <a:pPr algn="ctr"/>
            <a:r>
              <a:rPr lang="en-US" b="1" dirty="0">
                <a:solidFill>
                  <a:schemeClr val="tx1"/>
                </a:solidFill>
              </a:rPr>
              <a:t>one-fifth of another remaining number.  Eliminate both of those numbers.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4131EF2-330C-3296-974F-7959624FD7D1}"/>
              </a:ext>
            </a:extLst>
          </p:cNvPr>
          <p:cNvGraphicFramePr>
            <a:graphicFrameLocks noGrp="1"/>
          </p:cNvGraphicFramePr>
          <p:nvPr>
            <p:extLst>
              <p:ext uri="{D42A27DB-BD31-4B8C-83A1-F6EECF244321}">
                <p14:modId xmlns:p14="http://schemas.microsoft.com/office/powerpoint/2010/main" val="3710456570"/>
              </p:ext>
            </p:extLst>
          </p:nvPr>
        </p:nvGraphicFramePr>
        <p:xfrm>
          <a:off x="2286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705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29FEF9-7AB2-F0A8-B597-2A34BBC79DFF}"/>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0503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C7EA37-EECF-055F-2C95-4E9267DCCA80}"/>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98 rings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7377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rId34"/>
              </a:rPr>
              <a:t>Leaping Numbers:</a:t>
            </a:r>
          </a:p>
          <a:p>
            <a:pPr algn="ctr"/>
            <a:r>
              <a:rPr lang="en-US" sz="1000" b="1" dirty="0">
                <a:hlinkClick r:id="rId34"/>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4143852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“One-Fifth and the Factor”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9104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DDA1AB-85EA-1DFD-88B9-709EECE771DD}"/>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rings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3724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383B5A-C76A-3D46-EF6C-125CAE4ABD3E}"/>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1028700" y="-77063"/>
            <a:ext cx="2819400" cy="4451684"/>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Multiply the numbers seen on the dice.  Then add 2 to the product.  </a:t>
            </a:r>
          </a:p>
          <a:p>
            <a:pPr algn="ctr"/>
            <a:r>
              <a:rPr lang="en-US" b="1" dirty="0">
                <a:solidFill>
                  <a:schemeClr val="tx1"/>
                </a:solidFill>
              </a:rPr>
              <a:t>The result is a factor of the answer.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One of the remaining numbers is </a:t>
            </a:r>
          </a:p>
          <a:p>
            <a:pPr algn="ctr"/>
            <a:r>
              <a:rPr lang="en-US" b="1" dirty="0">
                <a:solidFill>
                  <a:schemeClr val="tx1"/>
                </a:solidFill>
              </a:rPr>
              <a:t>one-fifth of another remaining number.  Eliminate both of those numbers.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4131EF2-330C-3296-974F-7959624FD7D1}"/>
              </a:ext>
            </a:extLst>
          </p:cNvPr>
          <p:cNvGraphicFramePr>
            <a:graphicFrameLocks noGrp="1"/>
          </p:cNvGraphicFramePr>
          <p:nvPr/>
        </p:nvGraphicFramePr>
        <p:xfrm>
          <a:off x="2286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4" name="Table 3">
            <a:extLst>
              <a:ext uri="{FF2B5EF4-FFF2-40B4-BE49-F238E27FC236}">
                <a16:creationId xmlns:a16="http://schemas.microsoft.com/office/drawing/2014/main" id="{136045D9-7E84-9F7B-4F0B-775F039C10C2}"/>
              </a:ext>
            </a:extLst>
          </p:cNvPr>
          <p:cNvGraphicFramePr>
            <a:graphicFrameLocks noGrp="1"/>
          </p:cNvGraphicFramePr>
          <p:nvPr>
            <p:extLst>
              <p:ext uri="{D42A27DB-BD31-4B8C-83A1-F6EECF244321}">
                <p14:modId xmlns:p14="http://schemas.microsoft.com/office/powerpoint/2010/main" val="3357795866"/>
              </p:ext>
            </p:extLst>
          </p:nvPr>
        </p:nvGraphicFramePr>
        <p:xfrm>
          <a:off x="2286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5" name="Table 4">
            <a:extLst>
              <a:ext uri="{FF2B5EF4-FFF2-40B4-BE49-F238E27FC236}">
                <a16:creationId xmlns:a16="http://schemas.microsoft.com/office/drawing/2014/main" id="{B2BF0964-2D09-E7E2-C714-0F5A61935A56}"/>
              </a:ext>
            </a:extLst>
          </p:cNvPr>
          <p:cNvGraphicFramePr>
            <a:graphicFrameLocks noGrp="1"/>
          </p:cNvGraphicFramePr>
          <p:nvPr>
            <p:extLst>
              <p:ext uri="{D42A27DB-BD31-4B8C-83A1-F6EECF244321}">
                <p14:modId xmlns:p14="http://schemas.microsoft.com/office/powerpoint/2010/main" val="224148294"/>
              </p:ext>
            </p:extLst>
          </p:nvPr>
        </p:nvGraphicFramePr>
        <p:xfrm>
          <a:off x="2286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6" name="Table 5">
            <a:extLst>
              <a:ext uri="{FF2B5EF4-FFF2-40B4-BE49-F238E27FC236}">
                <a16:creationId xmlns:a16="http://schemas.microsoft.com/office/drawing/2014/main" id="{B2FFFDB6-AE68-A4CE-4E99-1645A6B349EF}"/>
              </a:ext>
            </a:extLst>
          </p:cNvPr>
          <p:cNvGraphicFramePr>
            <a:graphicFrameLocks noGrp="1"/>
          </p:cNvGraphicFramePr>
          <p:nvPr>
            <p:extLst>
              <p:ext uri="{D42A27DB-BD31-4B8C-83A1-F6EECF244321}">
                <p14:modId xmlns:p14="http://schemas.microsoft.com/office/powerpoint/2010/main" val="3233561278"/>
              </p:ext>
            </p:extLst>
          </p:nvPr>
        </p:nvGraphicFramePr>
        <p:xfrm>
          <a:off x="2286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7" name="Table 6">
            <a:extLst>
              <a:ext uri="{FF2B5EF4-FFF2-40B4-BE49-F238E27FC236}">
                <a16:creationId xmlns:a16="http://schemas.microsoft.com/office/drawing/2014/main" id="{3D28407C-1768-63A2-FF0B-7DBE6FC20996}"/>
              </a:ext>
            </a:extLst>
          </p:cNvPr>
          <p:cNvGraphicFramePr>
            <a:graphicFrameLocks noGrp="1"/>
          </p:cNvGraphicFramePr>
          <p:nvPr>
            <p:extLst>
              <p:ext uri="{D42A27DB-BD31-4B8C-83A1-F6EECF244321}">
                <p14:modId xmlns:p14="http://schemas.microsoft.com/office/powerpoint/2010/main" val="3967286103"/>
              </p:ext>
            </p:extLst>
          </p:nvPr>
        </p:nvGraphicFramePr>
        <p:xfrm>
          <a:off x="2286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06164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29FEF9-7AB2-F0A8-B597-2A34BBC79DFF}"/>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140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C7EA37-EECF-055F-2C95-4E9267DCCA80}"/>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98 rings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5646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rId34"/>
              </a:rPr>
              <a:t>Leaping Numbers:</a:t>
            </a:r>
          </a:p>
          <a:p>
            <a:pPr algn="ctr"/>
            <a:r>
              <a:rPr lang="en-US" sz="1000" b="1" dirty="0">
                <a:hlinkClick r:id="rId34"/>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930157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“One-Fifth and the Factor”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DDA1AB-85EA-1DFD-88B9-709EECE771DD}"/>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rings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383B5A-C76A-3D46-EF6C-125CAE4ABD3E}"/>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Multiply the numbers seen on the dice.  Then add 2 to the product.  </a:t>
            </a:r>
          </a:p>
          <a:p>
            <a:pPr algn="ctr"/>
            <a:r>
              <a:rPr lang="en-US" b="1" dirty="0">
                <a:solidFill>
                  <a:schemeClr val="tx1"/>
                </a:solidFill>
              </a:rPr>
              <a:t>The result is a factor of the answer.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One of the remaining numbers is </a:t>
            </a:r>
          </a:p>
          <a:p>
            <a:pPr algn="ctr"/>
            <a:r>
              <a:rPr lang="en-US" b="1" dirty="0">
                <a:solidFill>
                  <a:schemeClr val="tx1"/>
                </a:solidFill>
              </a:rPr>
              <a:t>one-fifth of another remaining number.  Eliminate both of those numbers.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29FEF9-7AB2-F0A8-B597-2A34BBC79DFF}"/>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C7EA37-EECF-055F-2C95-4E9267DCCA80}"/>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98 rings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rId34"/>
              </a:rPr>
              <a:t>Leaping Numbers:</a:t>
            </a:r>
          </a:p>
          <a:p>
            <a:pPr algn="ctr"/>
            <a:r>
              <a:rPr lang="en-US" sz="1000" b="1" dirty="0">
                <a:hlinkClick r:id="rId34"/>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“One-Fifth and the Factor”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543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DDA1AB-85EA-1DFD-88B9-709EECE771DD}"/>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rings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9785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10182</TotalTime>
  <Words>2444</Words>
  <Application>Microsoft Office PowerPoint</Application>
  <PresentationFormat>On-screen Show (4:3)</PresentationFormat>
  <Paragraphs>878</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210</cp:revision>
  <dcterms:created xsi:type="dcterms:W3CDTF">2020-11-09T02:38:45Z</dcterms:created>
  <dcterms:modified xsi:type="dcterms:W3CDTF">2024-10-08T00:25:34Z</dcterms:modified>
</cp:coreProperties>
</file>