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908" r:id="rId9"/>
    <p:sldId id="1909" r:id="rId10"/>
    <p:sldId id="1910" r:id="rId11"/>
    <p:sldId id="1911" r:id="rId12"/>
    <p:sldId id="1912" r:id="rId13"/>
    <p:sldId id="1913" r:id="rId14"/>
    <p:sldId id="1914" r:id="rId15"/>
    <p:sldId id="1915" r:id="rId16"/>
    <p:sldId id="1916" r:id="rId17"/>
    <p:sldId id="1917" r:id="rId18"/>
    <p:sldId id="1918" r:id="rId19"/>
    <p:sldId id="191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F8267-A4D6-04F9-A95A-8A377048A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8874A-CA3F-6480-D78C-FE232A889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A1272B-4635-8DBE-2090-39AC196EFD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D969C-1083-FC23-D0CD-9C48641B827A}"/>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13855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55695-06C1-A5A7-E345-5A0223724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AB04C-AA57-71E4-7D54-334C4952F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3EF199-4E27-3C5E-6D87-572F5BB518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7FDC5C-29AC-9568-BC32-949BBEB92387}"/>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71471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A396C75-BA01-C52D-6537-51CE67ACB69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F67E78E-72CC-32E1-BFE3-7079751E242D}"/>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707813" y="0"/>
            <a:ext cx="3461173" cy="5562599"/>
          </a:xfrm>
          <a:prstGeom prst="rect">
            <a:avLst/>
          </a:prstGeom>
        </p:spPr>
      </p:pic>
      <p:sp>
        <p:nvSpPr>
          <p:cNvPr id="17" name="Rectangle 16">
            <a:extLst>
              <a:ext uri="{FF2B5EF4-FFF2-40B4-BE49-F238E27FC236}">
                <a16:creationId xmlns:a16="http://schemas.microsoft.com/office/drawing/2014/main" id="{560AE611-0589-D8A6-949F-0479D4964B1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6678D916-5137-7C3B-35DB-57FABDD78C0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7F5E0AC-4DA8-9742-4C0B-B9E1D2BEBD8E}"/>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2268663-30CE-DBBE-4347-349FB4C64DC2}"/>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5ECBE711-0294-444E-EC22-F9D12CD0267F}"/>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DA45182-5395-03F6-C6B0-62476446B75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30 and 78.</a:t>
            </a:r>
          </a:p>
        </p:txBody>
      </p:sp>
      <p:sp>
        <p:nvSpPr>
          <p:cNvPr id="29" name="Rectangle 28">
            <a:extLst>
              <a:ext uri="{FF2B5EF4-FFF2-40B4-BE49-F238E27FC236}">
                <a16:creationId xmlns:a16="http://schemas.microsoft.com/office/drawing/2014/main" id="{4707A2A0-35A5-8DFC-1DBD-40C0C0BDBA4B}"/>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3.</a:t>
            </a:r>
          </a:p>
        </p:txBody>
      </p:sp>
      <p:sp>
        <p:nvSpPr>
          <p:cNvPr id="30" name="Rectangle 29">
            <a:extLst>
              <a:ext uri="{FF2B5EF4-FFF2-40B4-BE49-F238E27FC236}">
                <a16:creationId xmlns:a16="http://schemas.microsoft.com/office/drawing/2014/main" id="{45B76BEC-E3EF-5F1C-8BFD-D8FB0BF5090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1.</a:t>
            </a:r>
          </a:p>
        </p:txBody>
      </p:sp>
      <p:sp>
        <p:nvSpPr>
          <p:cNvPr id="31" name="Rectangle 30">
            <a:extLst>
              <a:ext uri="{FF2B5EF4-FFF2-40B4-BE49-F238E27FC236}">
                <a16:creationId xmlns:a16="http://schemas.microsoft.com/office/drawing/2014/main" id="{919F525B-6943-ADD1-903D-63090DA3368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part of this pattern:</a:t>
            </a:r>
          </a:p>
          <a:p>
            <a:pPr algn="ctr"/>
            <a:r>
              <a:rPr lang="en-US" b="1" dirty="0">
                <a:solidFill>
                  <a:schemeClr val="tx1"/>
                </a:solidFill>
              </a:rPr>
              <a:t>1 × 1, 2 × 2, 3 × 3, …</a:t>
            </a:r>
          </a:p>
        </p:txBody>
      </p:sp>
      <p:sp>
        <p:nvSpPr>
          <p:cNvPr id="32" name="Rectangle 31">
            <a:extLst>
              <a:ext uri="{FF2B5EF4-FFF2-40B4-BE49-F238E27FC236}">
                <a16:creationId xmlns:a16="http://schemas.microsoft.com/office/drawing/2014/main" id="{7E739F8C-80EF-E5C3-BA97-3D4128C6BF7E}"/>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a:extLst>
              <a:ext uri="{FF2B5EF4-FFF2-40B4-BE49-F238E27FC236}">
                <a16:creationId xmlns:a16="http://schemas.microsoft.com/office/drawing/2014/main" id="{BCFBADBD-8752-C70E-822A-DF310CC890B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A8797B43-976A-3031-0F3C-1971856AF9D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ED7A00D-7521-A9ED-4B6C-41861A4AB766}"/>
              </a:ext>
            </a:extLst>
          </p:cNvPr>
          <p:cNvGraphicFramePr>
            <a:graphicFrameLocks noGrp="1"/>
          </p:cNvGraphicFramePr>
          <p:nvPr>
            <p:extLst>
              <p:ext uri="{D42A27DB-BD31-4B8C-83A1-F6EECF244321}">
                <p14:modId xmlns:p14="http://schemas.microsoft.com/office/powerpoint/2010/main" val="2519389715"/>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08209937"/>
                    </a:ext>
                  </a:extLst>
                </a:gridCol>
                <a:gridCol w="441960">
                  <a:extLst>
                    <a:ext uri="{9D8B030D-6E8A-4147-A177-3AD203B41FA5}">
                      <a16:colId xmlns:a16="http://schemas.microsoft.com/office/drawing/2014/main" val="4056692281"/>
                    </a:ext>
                  </a:extLst>
                </a:gridCol>
                <a:gridCol w="441960">
                  <a:extLst>
                    <a:ext uri="{9D8B030D-6E8A-4147-A177-3AD203B41FA5}">
                      <a16:colId xmlns:a16="http://schemas.microsoft.com/office/drawing/2014/main" val="4128190787"/>
                    </a:ext>
                  </a:extLst>
                </a:gridCol>
                <a:gridCol w="441960">
                  <a:extLst>
                    <a:ext uri="{9D8B030D-6E8A-4147-A177-3AD203B41FA5}">
                      <a16:colId xmlns:a16="http://schemas.microsoft.com/office/drawing/2014/main" val="1599695795"/>
                    </a:ext>
                  </a:extLst>
                </a:gridCol>
                <a:gridCol w="441960">
                  <a:extLst>
                    <a:ext uri="{9D8B030D-6E8A-4147-A177-3AD203B41FA5}">
                      <a16:colId xmlns:a16="http://schemas.microsoft.com/office/drawing/2014/main" val="948180119"/>
                    </a:ext>
                  </a:extLst>
                </a:gridCol>
                <a:gridCol w="441960">
                  <a:extLst>
                    <a:ext uri="{9D8B030D-6E8A-4147-A177-3AD203B41FA5}">
                      <a16:colId xmlns:a16="http://schemas.microsoft.com/office/drawing/2014/main" val="2164116571"/>
                    </a:ext>
                  </a:extLst>
                </a:gridCol>
                <a:gridCol w="441960">
                  <a:extLst>
                    <a:ext uri="{9D8B030D-6E8A-4147-A177-3AD203B41FA5}">
                      <a16:colId xmlns:a16="http://schemas.microsoft.com/office/drawing/2014/main" val="3080181906"/>
                    </a:ext>
                  </a:extLst>
                </a:gridCol>
                <a:gridCol w="441960">
                  <a:extLst>
                    <a:ext uri="{9D8B030D-6E8A-4147-A177-3AD203B41FA5}">
                      <a16:colId xmlns:a16="http://schemas.microsoft.com/office/drawing/2014/main" val="766990120"/>
                    </a:ext>
                  </a:extLst>
                </a:gridCol>
                <a:gridCol w="441960">
                  <a:extLst>
                    <a:ext uri="{9D8B030D-6E8A-4147-A177-3AD203B41FA5}">
                      <a16:colId xmlns:a16="http://schemas.microsoft.com/office/drawing/2014/main" val="1764354375"/>
                    </a:ext>
                  </a:extLst>
                </a:gridCol>
                <a:gridCol w="441960">
                  <a:extLst>
                    <a:ext uri="{9D8B030D-6E8A-4147-A177-3AD203B41FA5}">
                      <a16:colId xmlns:a16="http://schemas.microsoft.com/office/drawing/2014/main" val="131377236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5796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3656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081471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34964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685670"/>
                  </a:ext>
                </a:extLst>
              </a:tr>
            </a:tbl>
          </a:graphicData>
        </a:graphic>
      </p:graphicFrame>
    </p:spTree>
    <p:extLst>
      <p:ext uri="{BB962C8B-B14F-4D97-AF65-F5344CB8AC3E}">
        <p14:creationId xmlns:p14="http://schemas.microsoft.com/office/powerpoint/2010/main" val="291081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39B4A6-74BC-576A-679A-1CF2E71312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6C2887-431A-B1BF-85D4-432D963A46F8}"/>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a:extLst>
              <a:ext uri="{FF2B5EF4-FFF2-40B4-BE49-F238E27FC236}">
                <a16:creationId xmlns:a16="http://schemas.microsoft.com/office/drawing/2014/main" id="{91D85B0D-121A-2AAD-C87B-8C715B959426}"/>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A59D7D2-DB6D-7DE0-694F-808EAA922CE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1852681-ACDF-5E95-1D43-C5DA3784FB0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3076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9D7B7B-87C4-0535-A1C8-B49B671AC45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FC21F1-E2C4-97B4-407F-5728FA22B933}"/>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a:extLst>
              <a:ext uri="{FF2B5EF4-FFF2-40B4-BE49-F238E27FC236}">
                <a16:creationId xmlns:a16="http://schemas.microsoft.com/office/drawing/2014/main" id="{26F8E56F-F1E0-A784-C486-F72B92F83D0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59 blocks</a:t>
            </a:r>
          </a:p>
        </p:txBody>
      </p:sp>
      <p:sp>
        <p:nvSpPr>
          <p:cNvPr id="17" name="Rectangle 16">
            <a:extLst>
              <a:ext uri="{FF2B5EF4-FFF2-40B4-BE49-F238E27FC236}">
                <a16:creationId xmlns:a16="http://schemas.microsoft.com/office/drawing/2014/main" id="{60143051-D2E3-5373-9E50-9F150686D686}"/>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1CCD137-9812-E679-A0AD-9230C6B22F69}"/>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C64712C-E7A3-FC59-1F86-AE171EA86C4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5E8C4ED9-23D6-B6B9-4BC6-7B04B54532A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7387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5DA8A-35AF-7F9D-110B-2DA60C405E41}"/>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5BEE2401-F78B-85DB-2D9D-E472FB6761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8F4134B-2A57-62D0-BA54-BAC79E627218}"/>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9CC4506E-B2DB-BE91-2BF8-75DCF8929A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0068ACCC-AEB7-68DE-E4BB-C09DDE9168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7BE22CCD-B9BD-060C-8365-4714C4EE671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8FE8CC9-1B52-C9C2-F00A-8FCEB6671C8C}"/>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01AD00D4-87F1-3834-E0F9-9387D76DB6E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63F2E34-DCB4-9E11-ED32-87352B99626A}"/>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308FA063-01DA-A79D-E9F5-182DBAB7CB96}"/>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68839755-E87F-EAE8-5368-3FCF4748E33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C830DBD-5AF8-FF7E-4485-5E3279946154}"/>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4E0C4E3-44FD-6603-9D52-3D53DE026954}"/>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E2354210-7255-C30C-C74F-445F232D816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28E8D745-639E-F44C-1D3D-1CDB4D5A74D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D350F8D6-041F-170C-155D-96BAADC82B1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9AE4ACE2-8AA8-17A3-0164-DD96BE92418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8D00FD5-5E88-F428-2BD7-A5E549488D9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77BCFED8-9952-093E-BF24-CDA3E55013F1}"/>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83497681-7093-CCCB-CDCE-EB97C7CB9654}"/>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088FA90D-66F6-FACA-DFAE-CEB42B53E686}"/>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AB48874D-9963-6A24-4196-8E8D0E8085BA}"/>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D6AC4B54-FE9E-61FF-1CB8-10C1F0F0FC16}"/>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5BD6BF81-85F6-88F0-679E-ADE740054335}"/>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44C4985E-160D-24B6-0BC0-A3CC31136EF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EF1FC236-32A6-A165-1061-8CDFAB47B484}"/>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A72E83D9-A553-9154-36E4-A422EA5ED215}"/>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DA124096-B212-A603-A34F-C251D5936253}"/>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78738661-C7E1-E077-C45F-1B75FAF3ED5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68B8BC7-1CF9-3746-778D-131D13578911}"/>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5F93A868-3172-7203-A541-914BFB5267F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B2B2BD4D-FCA0-B247-BF22-C9D48863F022}"/>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248F52B0-94EB-D9CB-C3E5-86D40090BF1F}"/>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4C28C247-FC38-6E5A-6126-2C997AFA1CB5}"/>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5ED24437-81AA-A212-A845-FFA1EAEF9AFB}"/>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8D23E56A-5F3E-FDF5-76C2-C9F4E8F5A06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51413A-9130-154B-2C99-502A6C84AC5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A58B92B-5BF6-AC89-A3C9-397F7DE12E0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7AA896C-FB0B-451A-A129-FF5E137E6BB6}"/>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20B7B81-3DB6-1D62-32FF-2B78786E978B}"/>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2FE154F2-2059-A5D5-0A92-949100B2E537}"/>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95CDB56D-99D0-9778-F9DD-0B9283C40C1D}"/>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08399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A92809-3672-B345-C306-A9F28FE288F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C5A33E3A-F203-4A07-25AE-E1BD476268D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“5 Clues Lead to 3 Choices”</a:t>
            </a:r>
          </a:p>
        </p:txBody>
      </p:sp>
      <p:sp>
        <p:nvSpPr>
          <p:cNvPr id="4" name="Rectangle 3">
            <a:extLst>
              <a:ext uri="{FF2B5EF4-FFF2-40B4-BE49-F238E27FC236}">
                <a16:creationId xmlns:a16="http://schemas.microsoft.com/office/drawing/2014/main" id="{1AFD9668-EE60-E8E6-538D-B39CB9A7094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F5C5DF95-C8B5-9858-8A7E-B631DD61F68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0C6D0B9-E19E-5887-ED54-21D1F340C86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9264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1A1BD22-58F7-FE2E-8FB1-665558FBD93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387C90-3302-88C2-7C92-D085E3490688}"/>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a:extLst>
              <a:ext uri="{FF2B5EF4-FFF2-40B4-BE49-F238E27FC236}">
                <a16:creationId xmlns:a16="http://schemas.microsoft.com/office/drawing/2014/main" id="{C430F1CB-5F86-9A88-39E2-85E1B074501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715E600-A71C-21D6-D3F6-A7707A1624E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blocks are in the vase?</a:t>
            </a:r>
          </a:p>
        </p:txBody>
      </p:sp>
      <p:sp>
        <p:nvSpPr>
          <p:cNvPr id="13" name="Rectangle 12">
            <a:extLst>
              <a:ext uri="{FF2B5EF4-FFF2-40B4-BE49-F238E27FC236}">
                <a16:creationId xmlns:a16="http://schemas.microsoft.com/office/drawing/2014/main" id="{10DF6E1E-1AE5-29BB-4E83-2AC61AA93C3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9EDC9E76-1733-97DB-4CB9-FA8635978CB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53656A75-42DF-5B21-F767-6D4E4D8501C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4223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47C01C-6FE9-045B-FF79-61D7B79E45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33D1BFD-D163-EC91-599C-740EA95C0A75}"/>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707813" y="0"/>
            <a:ext cx="3461173" cy="5562599"/>
          </a:xfrm>
          <a:prstGeom prst="rect">
            <a:avLst/>
          </a:prstGeom>
        </p:spPr>
      </p:pic>
      <p:sp>
        <p:nvSpPr>
          <p:cNvPr id="17" name="Rectangle 16">
            <a:extLst>
              <a:ext uri="{FF2B5EF4-FFF2-40B4-BE49-F238E27FC236}">
                <a16:creationId xmlns:a16="http://schemas.microsoft.com/office/drawing/2014/main" id="{ADAA6317-6540-9246-1C84-43D076381B5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E736882-0448-0B63-DC58-06C1668A6B2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F35C80D2-70F9-3AEA-E72A-BEC001E7A7D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AB876FE-83BC-6C39-2459-03CA21A46590}"/>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D2321ED-9651-4DA2-3656-EAF1137F0D1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D5DB2F0-ACFC-CE9F-69B9-AF640638AF9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30 and 78.</a:t>
            </a:r>
          </a:p>
        </p:txBody>
      </p:sp>
      <p:sp>
        <p:nvSpPr>
          <p:cNvPr id="29" name="Rectangle 28">
            <a:extLst>
              <a:ext uri="{FF2B5EF4-FFF2-40B4-BE49-F238E27FC236}">
                <a16:creationId xmlns:a16="http://schemas.microsoft.com/office/drawing/2014/main" id="{292205DA-9C78-AB74-8E63-D734C5E0699C}"/>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3.</a:t>
            </a:r>
          </a:p>
        </p:txBody>
      </p:sp>
      <p:sp>
        <p:nvSpPr>
          <p:cNvPr id="30" name="Rectangle 29">
            <a:extLst>
              <a:ext uri="{FF2B5EF4-FFF2-40B4-BE49-F238E27FC236}">
                <a16:creationId xmlns:a16="http://schemas.microsoft.com/office/drawing/2014/main" id="{D0D6CBD5-55F3-0A36-2DAE-ACAE70377FE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1.</a:t>
            </a:r>
          </a:p>
        </p:txBody>
      </p:sp>
      <p:sp>
        <p:nvSpPr>
          <p:cNvPr id="31" name="Rectangle 30">
            <a:extLst>
              <a:ext uri="{FF2B5EF4-FFF2-40B4-BE49-F238E27FC236}">
                <a16:creationId xmlns:a16="http://schemas.microsoft.com/office/drawing/2014/main" id="{CB57EA98-A7F9-4A14-23CF-823DCAFE0AC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part of this pattern:</a:t>
            </a:r>
          </a:p>
          <a:p>
            <a:pPr algn="ctr"/>
            <a:r>
              <a:rPr lang="en-US" b="1" dirty="0">
                <a:solidFill>
                  <a:schemeClr val="tx1"/>
                </a:solidFill>
              </a:rPr>
              <a:t>1 × 1, 2 × 2, 3 × 3, …</a:t>
            </a:r>
          </a:p>
        </p:txBody>
      </p:sp>
      <p:sp>
        <p:nvSpPr>
          <p:cNvPr id="32" name="Rectangle 31">
            <a:extLst>
              <a:ext uri="{FF2B5EF4-FFF2-40B4-BE49-F238E27FC236}">
                <a16:creationId xmlns:a16="http://schemas.microsoft.com/office/drawing/2014/main" id="{C4FB9BA7-B139-F62D-5E36-4834609865D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a:extLst>
              <a:ext uri="{FF2B5EF4-FFF2-40B4-BE49-F238E27FC236}">
                <a16:creationId xmlns:a16="http://schemas.microsoft.com/office/drawing/2014/main" id="{FC5E3B11-0029-0B09-91EF-EBC53767256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C802F85A-822A-8367-0E32-C24FF3C2C9E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806DEA9F-AA67-8E30-5A85-B388EA28E957}"/>
              </a:ext>
            </a:extLst>
          </p:cNvPr>
          <p:cNvGraphicFramePr>
            <a:graphicFrameLocks noGrp="1"/>
          </p:cNvGraphicFramePr>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08209937"/>
                    </a:ext>
                  </a:extLst>
                </a:gridCol>
                <a:gridCol w="441960">
                  <a:extLst>
                    <a:ext uri="{9D8B030D-6E8A-4147-A177-3AD203B41FA5}">
                      <a16:colId xmlns:a16="http://schemas.microsoft.com/office/drawing/2014/main" val="4056692281"/>
                    </a:ext>
                  </a:extLst>
                </a:gridCol>
                <a:gridCol w="441960">
                  <a:extLst>
                    <a:ext uri="{9D8B030D-6E8A-4147-A177-3AD203B41FA5}">
                      <a16:colId xmlns:a16="http://schemas.microsoft.com/office/drawing/2014/main" val="4128190787"/>
                    </a:ext>
                  </a:extLst>
                </a:gridCol>
                <a:gridCol w="441960">
                  <a:extLst>
                    <a:ext uri="{9D8B030D-6E8A-4147-A177-3AD203B41FA5}">
                      <a16:colId xmlns:a16="http://schemas.microsoft.com/office/drawing/2014/main" val="1599695795"/>
                    </a:ext>
                  </a:extLst>
                </a:gridCol>
                <a:gridCol w="441960">
                  <a:extLst>
                    <a:ext uri="{9D8B030D-6E8A-4147-A177-3AD203B41FA5}">
                      <a16:colId xmlns:a16="http://schemas.microsoft.com/office/drawing/2014/main" val="948180119"/>
                    </a:ext>
                  </a:extLst>
                </a:gridCol>
                <a:gridCol w="441960">
                  <a:extLst>
                    <a:ext uri="{9D8B030D-6E8A-4147-A177-3AD203B41FA5}">
                      <a16:colId xmlns:a16="http://schemas.microsoft.com/office/drawing/2014/main" val="2164116571"/>
                    </a:ext>
                  </a:extLst>
                </a:gridCol>
                <a:gridCol w="441960">
                  <a:extLst>
                    <a:ext uri="{9D8B030D-6E8A-4147-A177-3AD203B41FA5}">
                      <a16:colId xmlns:a16="http://schemas.microsoft.com/office/drawing/2014/main" val="3080181906"/>
                    </a:ext>
                  </a:extLst>
                </a:gridCol>
                <a:gridCol w="441960">
                  <a:extLst>
                    <a:ext uri="{9D8B030D-6E8A-4147-A177-3AD203B41FA5}">
                      <a16:colId xmlns:a16="http://schemas.microsoft.com/office/drawing/2014/main" val="766990120"/>
                    </a:ext>
                  </a:extLst>
                </a:gridCol>
                <a:gridCol w="441960">
                  <a:extLst>
                    <a:ext uri="{9D8B030D-6E8A-4147-A177-3AD203B41FA5}">
                      <a16:colId xmlns:a16="http://schemas.microsoft.com/office/drawing/2014/main" val="1764354375"/>
                    </a:ext>
                  </a:extLst>
                </a:gridCol>
                <a:gridCol w="441960">
                  <a:extLst>
                    <a:ext uri="{9D8B030D-6E8A-4147-A177-3AD203B41FA5}">
                      <a16:colId xmlns:a16="http://schemas.microsoft.com/office/drawing/2014/main" val="131377236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35796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3656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081471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834964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685670"/>
                  </a:ext>
                </a:extLst>
              </a:tr>
            </a:tbl>
          </a:graphicData>
        </a:graphic>
      </p:graphicFrame>
      <p:graphicFrame>
        <p:nvGraphicFramePr>
          <p:cNvPr id="4" name="Table 3">
            <a:extLst>
              <a:ext uri="{FF2B5EF4-FFF2-40B4-BE49-F238E27FC236}">
                <a16:creationId xmlns:a16="http://schemas.microsoft.com/office/drawing/2014/main" id="{320B36D3-5F74-6B05-A2E9-ECBB4B256352}"/>
              </a:ext>
            </a:extLst>
          </p:cNvPr>
          <p:cNvGraphicFramePr>
            <a:graphicFrameLocks noGrp="1"/>
          </p:cNvGraphicFramePr>
          <p:nvPr>
            <p:extLst>
              <p:ext uri="{D42A27DB-BD31-4B8C-83A1-F6EECF244321}">
                <p14:modId xmlns:p14="http://schemas.microsoft.com/office/powerpoint/2010/main" val="909915520"/>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08209937"/>
                    </a:ext>
                  </a:extLst>
                </a:gridCol>
                <a:gridCol w="441960">
                  <a:extLst>
                    <a:ext uri="{9D8B030D-6E8A-4147-A177-3AD203B41FA5}">
                      <a16:colId xmlns:a16="http://schemas.microsoft.com/office/drawing/2014/main" val="4056692281"/>
                    </a:ext>
                  </a:extLst>
                </a:gridCol>
                <a:gridCol w="441960">
                  <a:extLst>
                    <a:ext uri="{9D8B030D-6E8A-4147-A177-3AD203B41FA5}">
                      <a16:colId xmlns:a16="http://schemas.microsoft.com/office/drawing/2014/main" val="4128190787"/>
                    </a:ext>
                  </a:extLst>
                </a:gridCol>
                <a:gridCol w="441960">
                  <a:extLst>
                    <a:ext uri="{9D8B030D-6E8A-4147-A177-3AD203B41FA5}">
                      <a16:colId xmlns:a16="http://schemas.microsoft.com/office/drawing/2014/main" val="1599695795"/>
                    </a:ext>
                  </a:extLst>
                </a:gridCol>
                <a:gridCol w="441960">
                  <a:extLst>
                    <a:ext uri="{9D8B030D-6E8A-4147-A177-3AD203B41FA5}">
                      <a16:colId xmlns:a16="http://schemas.microsoft.com/office/drawing/2014/main" val="948180119"/>
                    </a:ext>
                  </a:extLst>
                </a:gridCol>
                <a:gridCol w="441960">
                  <a:extLst>
                    <a:ext uri="{9D8B030D-6E8A-4147-A177-3AD203B41FA5}">
                      <a16:colId xmlns:a16="http://schemas.microsoft.com/office/drawing/2014/main" val="2164116571"/>
                    </a:ext>
                  </a:extLst>
                </a:gridCol>
                <a:gridCol w="441960">
                  <a:extLst>
                    <a:ext uri="{9D8B030D-6E8A-4147-A177-3AD203B41FA5}">
                      <a16:colId xmlns:a16="http://schemas.microsoft.com/office/drawing/2014/main" val="3080181906"/>
                    </a:ext>
                  </a:extLst>
                </a:gridCol>
                <a:gridCol w="441960">
                  <a:extLst>
                    <a:ext uri="{9D8B030D-6E8A-4147-A177-3AD203B41FA5}">
                      <a16:colId xmlns:a16="http://schemas.microsoft.com/office/drawing/2014/main" val="766990120"/>
                    </a:ext>
                  </a:extLst>
                </a:gridCol>
                <a:gridCol w="441960">
                  <a:extLst>
                    <a:ext uri="{9D8B030D-6E8A-4147-A177-3AD203B41FA5}">
                      <a16:colId xmlns:a16="http://schemas.microsoft.com/office/drawing/2014/main" val="1764354375"/>
                    </a:ext>
                  </a:extLst>
                </a:gridCol>
                <a:gridCol w="441960">
                  <a:extLst>
                    <a:ext uri="{9D8B030D-6E8A-4147-A177-3AD203B41FA5}">
                      <a16:colId xmlns:a16="http://schemas.microsoft.com/office/drawing/2014/main" val="131377236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35796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103656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081471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834964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3685670"/>
                  </a:ext>
                </a:extLst>
              </a:tr>
            </a:tbl>
          </a:graphicData>
        </a:graphic>
      </p:graphicFrame>
      <p:graphicFrame>
        <p:nvGraphicFramePr>
          <p:cNvPr id="5" name="Table 4">
            <a:extLst>
              <a:ext uri="{FF2B5EF4-FFF2-40B4-BE49-F238E27FC236}">
                <a16:creationId xmlns:a16="http://schemas.microsoft.com/office/drawing/2014/main" id="{CE84BF43-3A29-BAD5-6428-2DA315528542}"/>
              </a:ext>
            </a:extLst>
          </p:cNvPr>
          <p:cNvGraphicFramePr>
            <a:graphicFrameLocks noGrp="1"/>
          </p:cNvGraphicFramePr>
          <p:nvPr>
            <p:extLst>
              <p:ext uri="{D42A27DB-BD31-4B8C-83A1-F6EECF244321}">
                <p14:modId xmlns:p14="http://schemas.microsoft.com/office/powerpoint/2010/main" val="3838618588"/>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08209937"/>
                    </a:ext>
                  </a:extLst>
                </a:gridCol>
                <a:gridCol w="441960">
                  <a:extLst>
                    <a:ext uri="{9D8B030D-6E8A-4147-A177-3AD203B41FA5}">
                      <a16:colId xmlns:a16="http://schemas.microsoft.com/office/drawing/2014/main" val="4056692281"/>
                    </a:ext>
                  </a:extLst>
                </a:gridCol>
                <a:gridCol w="441960">
                  <a:extLst>
                    <a:ext uri="{9D8B030D-6E8A-4147-A177-3AD203B41FA5}">
                      <a16:colId xmlns:a16="http://schemas.microsoft.com/office/drawing/2014/main" val="4128190787"/>
                    </a:ext>
                  </a:extLst>
                </a:gridCol>
                <a:gridCol w="441960">
                  <a:extLst>
                    <a:ext uri="{9D8B030D-6E8A-4147-A177-3AD203B41FA5}">
                      <a16:colId xmlns:a16="http://schemas.microsoft.com/office/drawing/2014/main" val="1599695795"/>
                    </a:ext>
                  </a:extLst>
                </a:gridCol>
                <a:gridCol w="441960">
                  <a:extLst>
                    <a:ext uri="{9D8B030D-6E8A-4147-A177-3AD203B41FA5}">
                      <a16:colId xmlns:a16="http://schemas.microsoft.com/office/drawing/2014/main" val="948180119"/>
                    </a:ext>
                  </a:extLst>
                </a:gridCol>
                <a:gridCol w="441960">
                  <a:extLst>
                    <a:ext uri="{9D8B030D-6E8A-4147-A177-3AD203B41FA5}">
                      <a16:colId xmlns:a16="http://schemas.microsoft.com/office/drawing/2014/main" val="2164116571"/>
                    </a:ext>
                  </a:extLst>
                </a:gridCol>
                <a:gridCol w="441960">
                  <a:extLst>
                    <a:ext uri="{9D8B030D-6E8A-4147-A177-3AD203B41FA5}">
                      <a16:colId xmlns:a16="http://schemas.microsoft.com/office/drawing/2014/main" val="3080181906"/>
                    </a:ext>
                  </a:extLst>
                </a:gridCol>
                <a:gridCol w="441960">
                  <a:extLst>
                    <a:ext uri="{9D8B030D-6E8A-4147-A177-3AD203B41FA5}">
                      <a16:colId xmlns:a16="http://schemas.microsoft.com/office/drawing/2014/main" val="766990120"/>
                    </a:ext>
                  </a:extLst>
                </a:gridCol>
                <a:gridCol w="441960">
                  <a:extLst>
                    <a:ext uri="{9D8B030D-6E8A-4147-A177-3AD203B41FA5}">
                      <a16:colId xmlns:a16="http://schemas.microsoft.com/office/drawing/2014/main" val="1764354375"/>
                    </a:ext>
                  </a:extLst>
                </a:gridCol>
                <a:gridCol w="441960">
                  <a:extLst>
                    <a:ext uri="{9D8B030D-6E8A-4147-A177-3AD203B41FA5}">
                      <a16:colId xmlns:a16="http://schemas.microsoft.com/office/drawing/2014/main" val="131377236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35796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103656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081471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834964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3685670"/>
                  </a:ext>
                </a:extLst>
              </a:tr>
            </a:tbl>
          </a:graphicData>
        </a:graphic>
      </p:graphicFrame>
      <p:graphicFrame>
        <p:nvGraphicFramePr>
          <p:cNvPr id="6" name="Table 5">
            <a:extLst>
              <a:ext uri="{FF2B5EF4-FFF2-40B4-BE49-F238E27FC236}">
                <a16:creationId xmlns:a16="http://schemas.microsoft.com/office/drawing/2014/main" id="{F350047D-2FD2-B7A6-B60E-9C8143CC5C90}"/>
              </a:ext>
            </a:extLst>
          </p:cNvPr>
          <p:cNvGraphicFramePr>
            <a:graphicFrameLocks noGrp="1"/>
          </p:cNvGraphicFramePr>
          <p:nvPr>
            <p:extLst>
              <p:ext uri="{D42A27DB-BD31-4B8C-83A1-F6EECF244321}">
                <p14:modId xmlns:p14="http://schemas.microsoft.com/office/powerpoint/2010/main" val="1511424631"/>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08209937"/>
                    </a:ext>
                  </a:extLst>
                </a:gridCol>
                <a:gridCol w="441960">
                  <a:extLst>
                    <a:ext uri="{9D8B030D-6E8A-4147-A177-3AD203B41FA5}">
                      <a16:colId xmlns:a16="http://schemas.microsoft.com/office/drawing/2014/main" val="4056692281"/>
                    </a:ext>
                  </a:extLst>
                </a:gridCol>
                <a:gridCol w="441960">
                  <a:extLst>
                    <a:ext uri="{9D8B030D-6E8A-4147-A177-3AD203B41FA5}">
                      <a16:colId xmlns:a16="http://schemas.microsoft.com/office/drawing/2014/main" val="4128190787"/>
                    </a:ext>
                  </a:extLst>
                </a:gridCol>
                <a:gridCol w="441960">
                  <a:extLst>
                    <a:ext uri="{9D8B030D-6E8A-4147-A177-3AD203B41FA5}">
                      <a16:colId xmlns:a16="http://schemas.microsoft.com/office/drawing/2014/main" val="1599695795"/>
                    </a:ext>
                  </a:extLst>
                </a:gridCol>
                <a:gridCol w="441960">
                  <a:extLst>
                    <a:ext uri="{9D8B030D-6E8A-4147-A177-3AD203B41FA5}">
                      <a16:colId xmlns:a16="http://schemas.microsoft.com/office/drawing/2014/main" val="948180119"/>
                    </a:ext>
                  </a:extLst>
                </a:gridCol>
                <a:gridCol w="441960">
                  <a:extLst>
                    <a:ext uri="{9D8B030D-6E8A-4147-A177-3AD203B41FA5}">
                      <a16:colId xmlns:a16="http://schemas.microsoft.com/office/drawing/2014/main" val="2164116571"/>
                    </a:ext>
                  </a:extLst>
                </a:gridCol>
                <a:gridCol w="441960">
                  <a:extLst>
                    <a:ext uri="{9D8B030D-6E8A-4147-A177-3AD203B41FA5}">
                      <a16:colId xmlns:a16="http://schemas.microsoft.com/office/drawing/2014/main" val="3080181906"/>
                    </a:ext>
                  </a:extLst>
                </a:gridCol>
                <a:gridCol w="441960">
                  <a:extLst>
                    <a:ext uri="{9D8B030D-6E8A-4147-A177-3AD203B41FA5}">
                      <a16:colId xmlns:a16="http://schemas.microsoft.com/office/drawing/2014/main" val="766990120"/>
                    </a:ext>
                  </a:extLst>
                </a:gridCol>
                <a:gridCol w="441960">
                  <a:extLst>
                    <a:ext uri="{9D8B030D-6E8A-4147-A177-3AD203B41FA5}">
                      <a16:colId xmlns:a16="http://schemas.microsoft.com/office/drawing/2014/main" val="1764354375"/>
                    </a:ext>
                  </a:extLst>
                </a:gridCol>
                <a:gridCol w="441960">
                  <a:extLst>
                    <a:ext uri="{9D8B030D-6E8A-4147-A177-3AD203B41FA5}">
                      <a16:colId xmlns:a16="http://schemas.microsoft.com/office/drawing/2014/main" val="131377236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35796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103656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081471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834964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3685670"/>
                  </a:ext>
                </a:extLst>
              </a:tr>
            </a:tbl>
          </a:graphicData>
        </a:graphic>
      </p:graphicFrame>
      <p:graphicFrame>
        <p:nvGraphicFramePr>
          <p:cNvPr id="7" name="Table 6">
            <a:extLst>
              <a:ext uri="{FF2B5EF4-FFF2-40B4-BE49-F238E27FC236}">
                <a16:creationId xmlns:a16="http://schemas.microsoft.com/office/drawing/2014/main" id="{0D37AB23-A638-08DA-4424-7C06F8971B6F}"/>
              </a:ext>
            </a:extLst>
          </p:cNvPr>
          <p:cNvGraphicFramePr>
            <a:graphicFrameLocks noGrp="1"/>
          </p:cNvGraphicFramePr>
          <p:nvPr>
            <p:extLst>
              <p:ext uri="{D42A27DB-BD31-4B8C-83A1-F6EECF244321}">
                <p14:modId xmlns:p14="http://schemas.microsoft.com/office/powerpoint/2010/main" val="929545465"/>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08209937"/>
                    </a:ext>
                  </a:extLst>
                </a:gridCol>
                <a:gridCol w="441960">
                  <a:extLst>
                    <a:ext uri="{9D8B030D-6E8A-4147-A177-3AD203B41FA5}">
                      <a16:colId xmlns:a16="http://schemas.microsoft.com/office/drawing/2014/main" val="4056692281"/>
                    </a:ext>
                  </a:extLst>
                </a:gridCol>
                <a:gridCol w="441960">
                  <a:extLst>
                    <a:ext uri="{9D8B030D-6E8A-4147-A177-3AD203B41FA5}">
                      <a16:colId xmlns:a16="http://schemas.microsoft.com/office/drawing/2014/main" val="4128190787"/>
                    </a:ext>
                  </a:extLst>
                </a:gridCol>
                <a:gridCol w="441960">
                  <a:extLst>
                    <a:ext uri="{9D8B030D-6E8A-4147-A177-3AD203B41FA5}">
                      <a16:colId xmlns:a16="http://schemas.microsoft.com/office/drawing/2014/main" val="1599695795"/>
                    </a:ext>
                  </a:extLst>
                </a:gridCol>
                <a:gridCol w="441960">
                  <a:extLst>
                    <a:ext uri="{9D8B030D-6E8A-4147-A177-3AD203B41FA5}">
                      <a16:colId xmlns:a16="http://schemas.microsoft.com/office/drawing/2014/main" val="948180119"/>
                    </a:ext>
                  </a:extLst>
                </a:gridCol>
                <a:gridCol w="441960">
                  <a:extLst>
                    <a:ext uri="{9D8B030D-6E8A-4147-A177-3AD203B41FA5}">
                      <a16:colId xmlns:a16="http://schemas.microsoft.com/office/drawing/2014/main" val="2164116571"/>
                    </a:ext>
                  </a:extLst>
                </a:gridCol>
                <a:gridCol w="441960">
                  <a:extLst>
                    <a:ext uri="{9D8B030D-6E8A-4147-A177-3AD203B41FA5}">
                      <a16:colId xmlns:a16="http://schemas.microsoft.com/office/drawing/2014/main" val="3080181906"/>
                    </a:ext>
                  </a:extLst>
                </a:gridCol>
                <a:gridCol w="441960">
                  <a:extLst>
                    <a:ext uri="{9D8B030D-6E8A-4147-A177-3AD203B41FA5}">
                      <a16:colId xmlns:a16="http://schemas.microsoft.com/office/drawing/2014/main" val="766990120"/>
                    </a:ext>
                  </a:extLst>
                </a:gridCol>
                <a:gridCol w="441960">
                  <a:extLst>
                    <a:ext uri="{9D8B030D-6E8A-4147-A177-3AD203B41FA5}">
                      <a16:colId xmlns:a16="http://schemas.microsoft.com/office/drawing/2014/main" val="1764354375"/>
                    </a:ext>
                  </a:extLst>
                </a:gridCol>
                <a:gridCol w="441960">
                  <a:extLst>
                    <a:ext uri="{9D8B030D-6E8A-4147-A177-3AD203B41FA5}">
                      <a16:colId xmlns:a16="http://schemas.microsoft.com/office/drawing/2014/main" val="131377236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35796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103656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081471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834964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3685670"/>
                  </a:ext>
                </a:extLst>
              </a:tr>
            </a:tbl>
          </a:graphicData>
        </a:graphic>
      </p:graphicFrame>
      <p:graphicFrame>
        <p:nvGraphicFramePr>
          <p:cNvPr id="8" name="Table 7">
            <a:extLst>
              <a:ext uri="{FF2B5EF4-FFF2-40B4-BE49-F238E27FC236}">
                <a16:creationId xmlns:a16="http://schemas.microsoft.com/office/drawing/2014/main" id="{48434E8B-A174-A7F5-110D-25A93AA46644}"/>
              </a:ext>
            </a:extLst>
          </p:cNvPr>
          <p:cNvGraphicFramePr>
            <a:graphicFrameLocks noGrp="1"/>
          </p:cNvGraphicFramePr>
          <p:nvPr>
            <p:extLst>
              <p:ext uri="{D42A27DB-BD31-4B8C-83A1-F6EECF244321}">
                <p14:modId xmlns:p14="http://schemas.microsoft.com/office/powerpoint/2010/main" val="2874642950"/>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08209937"/>
                    </a:ext>
                  </a:extLst>
                </a:gridCol>
                <a:gridCol w="441960">
                  <a:extLst>
                    <a:ext uri="{9D8B030D-6E8A-4147-A177-3AD203B41FA5}">
                      <a16:colId xmlns:a16="http://schemas.microsoft.com/office/drawing/2014/main" val="4056692281"/>
                    </a:ext>
                  </a:extLst>
                </a:gridCol>
                <a:gridCol w="441960">
                  <a:extLst>
                    <a:ext uri="{9D8B030D-6E8A-4147-A177-3AD203B41FA5}">
                      <a16:colId xmlns:a16="http://schemas.microsoft.com/office/drawing/2014/main" val="4128190787"/>
                    </a:ext>
                  </a:extLst>
                </a:gridCol>
                <a:gridCol w="441960">
                  <a:extLst>
                    <a:ext uri="{9D8B030D-6E8A-4147-A177-3AD203B41FA5}">
                      <a16:colId xmlns:a16="http://schemas.microsoft.com/office/drawing/2014/main" val="1599695795"/>
                    </a:ext>
                  </a:extLst>
                </a:gridCol>
                <a:gridCol w="441960">
                  <a:extLst>
                    <a:ext uri="{9D8B030D-6E8A-4147-A177-3AD203B41FA5}">
                      <a16:colId xmlns:a16="http://schemas.microsoft.com/office/drawing/2014/main" val="948180119"/>
                    </a:ext>
                  </a:extLst>
                </a:gridCol>
                <a:gridCol w="441960">
                  <a:extLst>
                    <a:ext uri="{9D8B030D-6E8A-4147-A177-3AD203B41FA5}">
                      <a16:colId xmlns:a16="http://schemas.microsoft.com/office/drawing/2014/main" val="2164116571"/>
                    </a:ext>
                  </a:extLst>
                </a:gridCol>
                <a:gridCol w="441960">
                  <a:extLst>
                    <a:ext uri="{9D8B030D-6E8A-4147-A177-3AD203B41FA5}">
                      <a16:colId xmlns:a16="http://schemas.microsoft.com/office/drawing/2014/main" val="3080181906"/>
                    </a:ext>
                  </a:extLst>
                </a:gridCol>
                <a:gridCol w="441960">
                  <a:extLst>
                    <a:ext uri="{9D8B030D-6E8A-4147-A177-3AD203B41FA5}">
                      <a16:colId xmlns:a16="http://schemas.microsoft.com/office/drawing/2014/main" val="766990120"/>
                    </a:ext>
                  </a:extLst>
                </a:gridCol>
                <a:gridCol w="441960">
                  <a:extLst>
                    <a:ext uri="{9D8B030D-6E8A-4147-A177-3AD203B41FA5}">
                      <a16:colId xmlns:a16="http://schemas.microsoft.com/office/drawing/2014/main" val="1764354375"/>
                    </a:ext>
                  </a:extLst>
                </a:gridCol>
                <a:gridCol w="441960">
                  <a:extLst>
                    <a:ext uri="{9D8B030D-6E8A-4147-A177-3AD203B41FA5}">
                      <a16:colId xmlns:a16="http://schemas.microsoft.com/office/drawing/2014/main" val="1313772361"/>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035796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6103656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83081471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98349642"/>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33685670"/>
                  </a:ext>
                </a:extLst>
              </a:tr>
            </a:tbl>
          </a:graphicData>
        </a:graphic>
      </p:graphicFrame>
    </p:spTree>
    <p:extLst>
      <p:ext uri="{BB962C8B-B14F-4D97-AF65-F5344CB8AC3E}">
        <p14:creationId xmlns:p14="http://schemas.microsoft.com/office/powerpoint/2010/main" val="148518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1E0BBB6-A5F6-22E9-BB7A-4D63C47B892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24B6910-C413-11A7-753F-FCA4359C03F5}"/>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a:extLst>
              <a:ext uri="{FF2B5EF4-FFF2-40B4-BE49-F238E27FC236}">
                <a16:creationId xmlns:a16="http://schemas.microsoft.com/office/drawing/2014/main" id="{60A5F7D1-1166-90CC-3016-57327A9B00DA}"/>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52A1FFE5-5308-2263-0569-90B18868C91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84463EE-658C-B50E-32B6-8FEBDBFC872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3698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14BFA3A-EDCD-BFE6-E74E-EBC445D4927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1959BB-36D6-BC30-21C0-473A455E7168}"/>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a:extLst>
              <a:ext uri="{FF2B5EF4-FFF2-40B4-BE49-F238E27FC236}">
                <a16:creationId xmlns:a16="http://schemas.microsoft.com/office/drawing/2014/main" id="{A4E6B9EC-6D27-93F3-6A54-0C54559446C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59 blocks</a:t>
            </a:r>
          </a:p>
        </p:txBody>
      </p:sp>
      <p:sp>
        <p:nvSpPr>
          <p:cNvPr id="17" name="Rectangle 16">
            <a:extLst>
              <a:ext uri="{FF2B5EF4-FFF2-40B4-BE49-F238E27FC236}">
                <a16:creationId xmlns:a16="http://schemas.microsoft.com/office/drawing/2014/main" id="{019E81D5-AE92-7DB2-8211-069CDD03018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E87CBD87-D5F0-09ED-02BB-EC3249815C2A}"/>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BB2121B-999A-C653-58CC-2819BA0DF26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DE283C7-533F-4B1E-F542-6AFE07E5E79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267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53486-1F2A-ADCB-8877-ADBA836B82B5}"/>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E47FB14A-1ED4-AC4D-EA0F-D1F2560F59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A88C4C6-6DC9-D6F0-A931-786C4F645220}"/>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C79E42C3-5B86-45B4-C039-D20A520358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AA85BB0C-AC04-E68E-7BB4-92345C2AEA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B00AA884-0331-296F-36E1-D85CFBD5A78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94DF613-5F8C-E30E-0BA6-CBED661B0308}"/>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3A6D1232-DBBE-33C3-44F6-DAE153F466A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5B7FE10-8259-5F7B-DEC8-C20631666A2D}"/>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4CCCE65C-93AB-F9EE-896F-61A351CFA1DA}"/>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6BB1B168-7D63-DAEE-7580-B7062FBC33D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1E75587-1C60-5245-CD73-0B70227DE618}"/>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C386B894-2313-4F6E-E9A1-3DA7EDB86EEF}"/>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E357B192-136C-0CA2-CD02-34C464D1853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D3710473-FB1E-34EE-41C7-2F7119DBDB2F}"/>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EDCB30A2-D16F-52B0-1352-BB2F3BBF49D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57D2107F-CA8D-4E8A-A8A0-254326374F9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C6B6CA8E-D0D2-517F-56A0-C1B434DB613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28224C74-C19E-2050-E26E-3C44813E2B8F}"/>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1250FB33-ECCB-280A-D705-1BF8C607B0A9}"/>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1FFD0A33-5991-9C96-7487-A58512F0A2A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DE37A51D-A78F-C67B-B279-A2F430D4928A}"/>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2B4F8C37-31F6-26E9-5A91-852D1762AAC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529158B-F009-D56D-3682-BF38997E5450}"/>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06F720D-9BF4-BE2F-E405-A3CD4A2E4CC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49C59FFB-0EF8-B376-3417-1DA2C0C8C5D0}"/>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E7FF26A7-984D-3868-965A-BAE956140B75}"/>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19281514-5088-56FB-0D56-CBA12CEEB1CD}"/>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ED10FB0F-116E-3A84-794E-0D33AB0597B4}"/>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A2D9186B-91FF-685F-8E50-26804C10F1B9}"/>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2EBB1BC7-DDB1-5039-AF18-8301D3902241}"/>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8DBA1777-F729-2BCD-1967-4F2BA734EAFD}"/>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16C23A52-AE4D-EF6C-89FF-B71555DCB63A}"/>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9CBFB8C8-A690-81E5-F34A-35F993DEB0A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6F40EE2E-2966-BE03-CA1B-E16255896543}"/>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0D50874E-597F-ED85-FD9C-DA84382A747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67524ED-F964-2FBC-821E-148661C2FD4E}"/>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586CC2-348F-48E8-1EA0-C14E46F75CE8}"/>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084613-0DED-5E3A-0CCF-1F63F54092B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020F433-B78D-B2DC-D8A3-6C3B3F34EE1B}"/>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3E3E5629-B2CC-2BAD-BE7D-0E7C3F0A0A7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971EFFF6-F064-1122-A2BF-41B29279B5E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6399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“5 Clues Lead to 3 Choices”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B5340-BB28-7CE2-9C51-3E6BA0DD62D1}"/>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blocks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06A6E4-2F70-8116-35DD-8F1716088527}"/>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30 and 78.</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on the die.</a:t>
            </a:r>
          </a:p>
          <a:p>
            <a:pPr algn="ctr"/>
            <a:r>
              <a:rPr lang="en-US" b="1" dirty="0">
                <a:solidFill>
                  <a:schemeClr val="tx1"/>
                </a:solidFill>
              </a:rPr>
              <a:t>The answer does not include the digit 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part of this pattern:</a:t>
            </a:r>
          </a:p>
          <a:p>
            <a:pPr algn="ctr"/>
            <a:r>
              <a:rPr lang="en-US" b="1" dirty="0">
                <a:solidFill>
                  <a:schemeClr val="tx1"/>
                </a:solidFill>
              </a:rPr>
              <a:t>1 × 1, 2 × 2, 3 × 3, …</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807CF9-6F2B-909E-56A9-6DF73B1BB655}"/>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CC70EC-AE88-B5F1-ABFA-D1A851204085}"/>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59 blocks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ACDF7BE-856D-BA88-1CAB-FA10315582D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4B1206D6-D35B-837F-32C2-B7818EC237D6}"/>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“5 Clues Lead to 3 Choices”</a:t>
            </a:r>
          </a:p>
        </p:txBody>
      </p:sp>
      <p:sp>
        <p:nvSpPr>
          <p:cNvPr id="4" name="Rectangle 3">
            <a:extLst>
              <a:ext uri="{FF2B5EF4-FFF2-40B4-BE49-F238E27FC236}">
                <a16:creationId xmlns:a16="http://schemas.microsoft.com/office/drawing/2014/main" id="{E01AB875-D3CB-D335-E8BE-A84FC07ECB14}"/>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D0F28ACB-A8E7-BE99-39D4-A49629EC75A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F057489-EB33-552D-A19F-243D0DF2937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757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8BF4AB2-5BD5-36D1-C9ED-EBD8BA8C92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19B522-9C4A-1BBE-1D86-C04C49FD0896}"/>
              </a:ext>
            </a:extLst>
          </p:cNvPr>
          <p:cNvPicPr>
            <a:picLocks noChangeAspect="1"/>
          </p:cNvPicPr>
          <p:nvPr/>
        </p:nvPicPr>
        <p:blipFill>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a:extLst>
              <a:ext uri="{FF2B5EF4-FFF2-40B4-BE49-F238E27FC236}">
                <a16:creationId xmlns:a16="http://schemas.microsoft.com/office/drawing/2014/main" id="{CC495E8E-EA3D-69EE-D7A5-F043E954238E}"/>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6EB9FC43-1D33-E0A6-CA09-084AA85DD8CF}"/>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blocks are in the vase?</a:t>
            </a:r>
          </a:p>
        </p:txBody>
      </p:sp>
      <p:sp>
        <p:nvSpPr>
          <p:cNvPr id="13" name="Rectangle 12">
            <a:extLst>
              <a:ext uri="{FF2B5EF4-FFF2-40B4-BE49-F238E27FC236}">
                <a16:creationId xmlns:a16="http://schemas.microsoft.com/office/drawing/2014/main" id="{D34CDE75-5F67-8EA4-9970-38EB2E1126A5}"/>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7E1C7AFD-A689-EF1E-10A0-8EC200E20FB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7D4B3ACB-E645-75BA-DDD5-A11A9BCACED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1744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20136</TotalTime>
  <Words>2278</Words>
  <Application>Microsoft Office PowerPoint</Application>
  <PresentationFormat>On-screen Show (4:3)</PresentationFormat>
  <Paragraphs>640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2025-03-07T03:06:33Z</dcterms:modified>
</cp:coreProperties>
</file>