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60" r:id="rId9"/>
    <p:sldId id="1861" r:id="rId10"/>
    <p:sldId id="1862" r:id="rId11"/>
    <p:sldId id="1863" r:id="rId12"/>
    <p:sldId id="1864" r:id="rId13"/>
    <p:sldId id="1865" r:id="rId14"/>
    <p:sldId id="1866" r:id="rId15"/>
    <p:sldId id="1867" r:id="rId16"/>
    <p:sldId id="1868" r:id="rId17"/>
    <p:sldId id="1869" r:id="rId18"/>
    <p:sldId id="1870" r:id="rId19"/>
    <p:sldId id="18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E9A1E3-C0E5-47E0-9AD8-116181F36978}">
          <p14:sldIdLst>
            <p14:sldId id="1680"/>
            <p14:sldId id="257"/>
            <p14:sldId id="258"/>
            <p14:sldId id="259"/>
            <p14:sldId id="260"/>
            <p14:sldId id="261"/>
            <p14:sldId id="1691"/>
            <p14:sldId id="1860"/>
            <p14:sldId id="1861"/>
            <p14:sldId id="1862"/>
            <p14:sldId id="1863"/>
            <p14:sldId id="1864"/>
            <p14:sldId id="1865"/>
            <p14:sldId id="1866"/>
            <p14:sldId id="1867"/>
            <p14:sldId id="1868"/>
            <p14:sldId id="1869"/>
            <p14:sldId id="1870"/>
            <p14:sldId id="18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B41B-AE01-74D5-3A2A-9CC82EB6C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5DF65-9ADD-0C76-A59F-56302177C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8EA60-3721-F96A-BC33-87BEADD861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9AA4F-ED1B-63BE-84C4-23B27E8AD389}"/>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05733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546A-4D62-E00D-18D9-6D30A0511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B619A-E10B-EF50-759A-38D7B6919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D1867-1104-A4BC-B906-C047BCD129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14B8D4-E6C0-2F68-3882-277D5B4BB3AC}"/>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65945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D78289-4A0B-B07E-98B3-943BFB8612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FB3FE7-F557-8F09-D290-425C19C64F66}"/>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685800" y="-1"/>
            <a:ext cx="3442545" cy="5341881"/>
          </a:xfrm>
          <a:prstGeom prst="rect">
            <a:avLst/>
          </a:prstGeom>
        </p:spPr>
      </p:pic>
      <p:sp>
        <p:nvSpPr>
          <p:cNvPr id="17" name="Rectangle 16">
            <a:extLst>
              <a:ext uri="{FF2B5EF4-FFF2-40B4-BE49-F238E27FC236}">
                <a16:creationId xmlns:a16="http://schemas.microsoft.com/office/drawing/2014/main" id="{AA7EE543-7668-28D4-EBC2-C5B0E202650B}"/>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E119CFF-0A24-3FAB-B8AA-5006BF1CA24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BBB6FD09-EBB6-E739-F234-F221B297862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AF1F961-C83C-C939-E3A4-BC86A0A7D21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0B7283C-1CCE-4E5E-F58B-796875428A5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FF26E6A-D7E0-4A17-B879-2086308434F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55 and 95.</a:t>
            </a:r>
          </a:p>
        </p:txBody>
      </p:sp>
      <p:sp>
        <p:nvSpPr>
          <p:cNvPr id="29" name="Rectangle 28">
            <a:extLst>
              <a:ext uri="{FF2B5EF4-FFF2-40B4-BE49-F238E27FC236}">
                <a16:creationId xmlns:a16="http://schemas.microsoft.com/office/drawing/2014/main" id="{BD75A6CF-BEAA-D878-4B6A-B02CFDC9829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a:extLst>
              <a:ext uri="{FF2B5EF4-FFF2-40B4-BE49-F238E27FC236}">
                <a16:creationId xmlns:a16="http://schemas.microsoft.com/office/drawing/2014/main" id="{E92257D7-860A-E58D-FAA3-56E2450FB85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a:extLst>
              <a:ext uri="{FF2B5EF4-FFF2-40B4-BE49-F238E27FC236}">
                <a16:creationId xmlns:a16="http://schemas.microsoft.com/office/drawing/2014/main" id="{FFA1EC0E-C283-7318-B769-B70BAF1EF1F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8.</a:t>
            </a:r>
          </a:p>
        </p:txBody>
      </p:sp>
      <p:sp>
        <p:nvSpPr>
          <p:cNvPr id="32" name="Rectangle 31">
            <a:extLst>
              <a:ext uri="{FF2B5EF4-FFF2-40B4-BE49-F238E27FC236}">
                <a16:creationId xmlns:a16="http://schemas.microsoft.com/office/drawing/2014/main" id="{BA21D2F6-1995-B84D-9599-530C47400B03}"/>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Multiply each of these numbers by 3 and eliminate those products:  </a:t>
            </a:r>
          </a:p>
          <a:p>
            <a:pPr algn="ctr"/>
            <a:r>
              <a:rPr lang="en-US" b="1" dirty="0">
                <a:solidFill>
                  <a:schemeClr val="tx1"/>
                </a:solidFill>
              </a:rPr>
              <a:t>22, 26, and 30.</a:t>
            </a:r>
          </a:p>
        </p:txBody>
      </p:sp>
      <p:sp>
        <p:nvSpPr>
          <p:cNvPr id="14" name="TextBox 13">
            <a:extLst>
              <a:ext uri="{FF2B5EF4-FFF2-40B4-BE49-F238E27FC236}">
                <a16:creationId xmlns:a16="http://schemas.microsoft.com/office/drawing/2014/main" id="{64A64D3F-BBA5-1B94-DAB1-8C5FEB205A3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EED4989-5986-6299-EE8E-8D4D6C38DA2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FFE2081-ADF2-6AD1-C970-F8E1E4E9D317}"/>
              </a:ext>
            </a:extLst>
          </p:cNvPr>
          <p:cNvGraphicFramePr>
            <a:graphicFrameLocks noGrp="1"/>
          </p:cNvGraphicFramePr>
          <p:nvPr>
            <p:extLst>
              <p:ext uri="{D42A27DB-BD31-4B8C-83A1-F6EECF244321}">
                <p14:modId xmlns:p14="http://schemas.microsoft.com/office/powerpoint/2010/main" val="309607652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4976851"/>
                    </a:ext>
                  </a:extLst>
                </a:gridCol>
                <a:gridCol w="441960">
                  <a:extLst>
                    <a:ext uri="{9D8B030D-6E8A-4147-A177-3AD203B41FA5}">
                      <a16:colId xmlns:a16="http://schemas.microsoft.com/office/drawing/2014/main" val="3311473327"/>
                    </a:ext>
                  </a:extLst>
                </a:gridCol>
                <a:gridCol w="441960">
                  <a:extLst>
                    <a:ext uri="{9D8B030D-6E8A-4147-A177-3AD203B41FA5}">
                      <a16:colId xmlns:a16="http://schemas.microsoft.com/office/drawing/2014/main" val="2729292847"/>
                    </a:ext>
                  </a:extLst>
                </a:gridCol>
                <a:gridCol w="441960">
                  <a:extLst>
                    <a:ext uri="{9D8B030D-6E8A-4147-A177-3AD203B41FA5}">
                      <a16:colId xmlns:a16="http://schemas.microsoft.com/office/drawing/2014/main" val="2195196994"/>
                    </a:ext>
                  </a:extLst>
                </a:gridCol>
                <a:gridCol w="441960">
                  <a:extLst>
                    <a:ext uri="{9D8B030D-6E8A-4147-A177-3AD203B41FA5}">
                      <a16:colId xmlns:a16="http://schemas.microsoft.com/office/drawing/2014/main" val="1169888177"/>
                    </a:ext>
                  </a:extLst>
                </a:gridCol>
                <a:gridCol w="441960">
                  <a:extLst>
                    <a:ext uri="{9D8B030D-6E8A-4147-A177-3AD203B41FA5}">
                      <a16:colId xmlns:a16="http://schemas.microsoft.com/office/drawing/2014/main" val="908747614"/>
                    </a:ext>
                  </a:extLst>
                </a:gridCol>
                <a:gridCol w="441960">
                  <a:extLst>
                    <a:ext uri="{9D8B030D-6E8A-4147-A177-3AD203B41FA5}">
                      <a16:colId xmlns:a16="http://schemas.microsoft.com/office/drawing/2014/main" val="3587367822"/>
                    </a:ext>
                  </a:extLst>
                </a:gridCol>
                <a:gridCol w="441960">
                  <a:extLst>
                    <a:ext uri="{9D8B030D-6E8A-4147-A177-3AD203B41FA5}">
                      <a16:colId xmlns:a16="http://schemas.microsoft.com/office/drawing/2014/main" val="3716764046"/>
                    </a:ext>
                  </a:extLst>
                </a:gridCol>
                <a:gridCol w="441960">
                  <a:extLst>
                    <a:ext uri="{9D8B030D-6E8A-4147-A177-3AD203B41FA5}">
                      <a16:colId xmlns:a16="http://schemas.microsoft.com/office/drawing/2014/main" val="1251911224"/>
                    </a:ext>
                  </a:extLst>
                </a:gridCol>
                <a:gridCol w="441960">
                  <a:extLst>
                    <a:ext uri="{9D8B030D-6E8A-4147-A177-3AD203B41FA5}">
                      <a16:colId xmlns:a16="http://schemas.microsoft.com/office/drawing/2014/main" val="27323840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274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7924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67126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2387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0750974"/>
                  </a:ext>
                </a:extLst>
              </a:tr>
            </a:tbl>
          </a:graphicData>
        </a:graphic>
      </p:graphicFrame>
    </p:spTree>
    <p:extLst>
      <p:ext uri="{BB962C8B-B14F-4D97-AF65-F5344CB8AC3E}">
        <p14:creationId xmlns:p14="http://schemas.microsoft.com/office/powerpoint/2010/main" val="21782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2142480-8941-4CD2-8659-2E9A24C78EF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A63AAB2-5151-43D5-476D-578ED7A4C957}"/>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96F7FE5C-9DB8-16D5-ED50-E2E68E84898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79E4BE22-9FB0-4E18-6F6C-DD8657E7158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34A1BC19-5523-EA15-DB4F-022778654EA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9899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7F967D-CE19-881C-6D87-34E4A49BCD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70D76A6-72FD-FDE4-0AA1-64FF0FE10964}"/>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BD80E151-7B7D-7040-AC89-8D4D0ED68C7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pairs</a:t>
            </a:r>
          </a:p>
        </p:txBody>
      </p:sp>
      <p:sp>
        <p:nvSpPr>
          <p:cNvPr id="17" name="Rectangle 16">
            <a:extLst>
              <a:ext uri="{FF2B5EF4-FFF2-40B4-BE49-F238E27FC236}">
                <a16:creationId xmlns:a16="http://schemas.microsoft.com/office/drawing/2014/main" id="{7F582636-5460-7EBE-D93F-8B5E79DB0C8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682FF6D-58D4-3108-4C0E-827F41813A0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1A16BEF-D87A-AD7D-276A-0A17AA54C50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BB06E95D-A5DF-5568-A17D-3AC1F150D9D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7577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6153-9719-A0FE-2000-E14A4CB9A562}"/>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AE742E62-6468-A0EC-196D-B59F29B756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D5E77DD-F04E-0FBD-5A7D-7EEA0A1BBC80}"/>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DA24DE7-07F1-5C64-8F7E-B529010982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1BA860A-B09F-F886-A7B5-123D4FC833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4F1E1EC4-758B-F352-0CF3-32178F7C9C7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B2C62EA-55AF-3351-BEE4-D3F9A733DB39}"/>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2533AE3E-40D6-6E5A-9EEF-2E7E4DE9EA6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F1A6F0F-561B-E4D1-2B18-590E43739111}"/>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D120D3CA-77EC-D87B-002E-BEF481988721}"/>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7B875C5E-5044-D0C0-5253-36EBE08C093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ADDE80-6664-C676-02D4-3F1AE66CE3BC}"/>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48EAA896-25C6-3D8D-CB3F-3DA2923FF10C}"/>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E105CEF3-7664-A4F3-0D56-E9EA14FD2AF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F42F47E1-5F70-4953-EDA0-B01E7FF3180B}"/>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4417ACD-DD03-CF16-EBE7-9A5EFAD3B33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853D6451-E91F-79A7-7424-29AE9EBF8FC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BCB972E3-28C2-36E2-6203-FEDCF0CFC4C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ECE4D94A-99B8-8FED-C865-C042CFA832A0}"/>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5E8AA2AE-3F28-79D3-A033-0528A5EE0D5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1DF5BD40-A7D7-E762-F319-74FB32F0AB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2BDA0F4-0E13-2D04-D7CC-527FAF5A05BF}"/>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6B76DA17-122F-A286-0218-F6D6D514B98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CDC3A43F-D06E-EA5B-9083-EF3D7849CCBF}"/>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AC7B9D22-244C-523E-6BEA-51E1E9B7FA0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27F53A5-B0F9-5D75-7C64-EB0E71DBA3E3}"/>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400BF8AA-9257-E449-DFF5-299686FE43B2}"/>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2C8A3C55-59A2-82DB-91B1-A340AFB14C61}"/>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FFA8CDFC-E61B-1F3B-29F4-F2F1A202478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8AD97E85-5C8D-53B4-792E-9103F278756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89882D18-397B-3D34-7DF3-BCCB9F25612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933D1B66-3736-3A0C-4576-B3FAE0798D2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F10CB8A-2ABD-1D7E-5D33-5126A692C49E}"/>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81A2BF2-28DB-8270-58A4-D72834660725}"/>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4728DB1E-0E9C-A791-0645-1796D10F468C}"/>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E0401386-6683-DA0C-CBBB-7D564B1EE36D}"/>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2EE8C1-383E-9A9B-0847-EBEC89F01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1ABBF56-AF80-31F1-DFB5-A209FCE1555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8D876F-D5F1-E5FF-25BC-6D497037ACE5}"/>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B658CA-57F1-90D9-3896-C693CB1B85AE}"/>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60E3D77C-B375-E7F6-A21E-853621E1E9B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68AACF7A-F1C5-BFB1-6430-7DCD1E82FBE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99446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EA8359-7721-41AC-DE67-AE353DE8668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82DBC84-C749-9C4D-A706-00DF8323ECD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“Pairs of Hands”</a:t>
            </a:r>
          </a:p>
        </p:txBody>
      </p:sp>
      <p:sp>
        <p:nvSpPr>
          <p:cNvPr id="4" name="Rectangle 3">
            <a:extLst>
              <a:ext uri="{FF2B5EF4-FFF2-40B4-BE49-F238E27FC236}">
                <a16:creationId xmlns:a16="http://schemas.microsoft.com/office/drawing/2014/main" id="{93392AE4-1717-1CDC-E049-09E319B8C397}"/>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EE92766-29B4-A440-09E5-FAD0CFD4651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98798B7-2C82-01E2-C1F3-CD01B0C29C5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954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2AC31D-E7F2-B88A-376E-CE48E8F509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106F88-0278-73FE-1813-233CFA8F222C}"/>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1FEC87D6-9DC1-5E03-4C6C-DF4A9866E57B}"/>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4ED4126-E790-EC01-15EE-8135CD1FB44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3811E1F3-8B47-F252-C336-724CA9F94F0E}"/>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ECD9AD8-DA44-08CD-A73F-62A6CF8604E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F9C9C98-1879-B374-7352-8F6E8CC1EAD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9633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C8D552-20DD-97D5-0DAC-C259686C12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0DFA55-0A70-666E-4399-CE8979029F49}"/>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685800" y="-1"/>
            <a:ext cx="3442545" cy="5341881"/>
          </a:xfrm>
          <a:prstGeom prst="rect">
            <a:avLst/>
          </a:prstGeom>
        </p:spPr>
      </p:pic>
      <p:sp>
        <p:nvSpPr>
          <p:cNvPr id="17" name="Rectangle 16">
            <a:extLst>
              <a:ext uri="{FF2B5EF4-FFF2-40B4-BE49-F238E27FC236}">
                <a16:creationId xmlns:a16="http://schemas.microsoft.com/office/drawing/2014/main" id="{A2B0AAE7-3FE6-935F-13CD-9BFBABD4BF8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745B7EC5-46DE-B988-1F2E-39BCA9367CE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244EF62-459D-7CFE-3D75-9429AD0D036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B77DDF0-C8F6-4548-62C7-4500DA5DCA70}"/>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7285A54-4DB7-4102-07BC-6D600033E6A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CF25131-017A-D896-65F4-1DCEEB795A8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55 and 95.</a:t>
            </a:r>
          </a:p>
        </p:txBody>
      </p:sp>
      <p:sp>
        <p:nvSpPr>
          <p:cNvPr id="29" name="Rectangle 28">
            <a:extLst>
              <a:ext uri="{FF2B5EF4-FFF2-40B4-BE49-F238E27FC236}">
                <a16:creationId xmlns:a16="http://schemas.microsoft.com/office/drawing/2014/main" id="{26011E72-354B-4E82-D1AB-626CD104E94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a:extLst>
              <a:ext uri="{FF2B5EF4-FFF2-40B4-BE49-F238E27FC236}">
                <a16:creationId xmlns:a16="http://schemas.microsoft.com/office/drawing/2014/main" id="{6A8486A3-1224-A28D-007A-4E6CC3C3456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a:extLst>
              <a:ext uri="{FF2B5EF4-FFF2-40B4-BE49-F238E27FC236}">
                <a16:creationId xmlns:a16="http://schemas.microsoft.com/office/drawing/2014/main" id="{46C3AB51-A5C4-B14C-3C0C-28219B58CAEE}"/>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8.</a:t>
            </a:r>
          </a:p>
        </p:txBody>
      </p:sp>
      <p:sp>
        <p:nvSpPr>
          <p:cNvPr id="32" name="Rectangle 31">
            <a:extLst>
              <a:ext uri="{FF2B5EF4-FFF2-40B4-BE49-F238E27FC236}">
                <a16:creationId xmlns:a16="http://schemas.microsoft.com/office/drawing/2014/main" id="{64F125F5-5E9F-9696-3853-8968FE579AEC}"/>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Multiply each of these numbers by 3 and eliminate those products:  </a:t>
            </a:r>
          </a:p>
          <a:p>
            <a:pPr algn="ctr"/>
            <a:r>
              <a:rPr lang="en-US" b="1" dirty="0">
                <a:solidFill>
                  <a:schemeClr val="tx1"/>
                </a:solidFill>
              </a:rPr>
              <a:t>22, 26, and 30.</a:t>
            </a:r>
          </a:p>
        </p:txBody>
      </p:sp>
      <p:sp>
        <p:nvSpPr>
          <p:cNvPr id="14" name="TextBox 13">
            <a:extLst>
              <a:ext uri="{FF2B5EF4-FFF2-40B4-BE49-F238E27FC236}">
                <a16:creationId xmlns:a16="http://schemas.microsoft.com/office/drawing/2014/main" id="{8BC5AA65-8D57-35D2-E6C0-ECF1E28387D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88389EFD-DE5B-7593-9798-1E18A4D526E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F4D2DC6-6624-51C3-C052-5B7AD60971A3}"/>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4976851"/>
                    </a:ext>
                  </a:extLst>
                </a:gridCol>
                <a:gridCol w="441960">
                  <a:extLst>
                    <a:ext uri="{9D8B030D-6E8A-4147-A177-3AD203B41FA5}">
                      <a16:colId xmlns:a16="http://schemas.microsoft.com/office/drawing/2014/main" val="3311473327"/>
                    </a:ext>
                  </a:extLst>
                </a:gridCol>
                <a:gridCol w="441960">
                  <a:extLst>
                    <a:ext uri="{9D8B030D-6E8A-4147-A177-3AD203B41FA5}">
                      <a16:colId xmlns:a16="http://schemas.microsoft.com/office/drawing/2014/main" val="2729292847"/>
                    </a:ext>
                  </a:extLst>
                </a:gridCol>
                <a:gridCol w="441960">
                  <a:extLst>
                    <a:ext uri="{9D8B030D-6E8A-4147-A177-3AD203B41FA5}">
                      <a16:colId xmlns:a16="http://schemas.microsoft.com/office/drawing/2014/main" val="2195196994"/>
                    </a:ext>
                  </a:extLst>
                </a:gridCol>
                <a:gridCol w="441960">
                  <a:extLst>
                    <a:ext uri="{9D8B030D-6E8A-4147-A177-3AD203B41FA5}">
                      <a16:colId xmlns:a16="http://schemas.microsoft.com/office/drawing/2014/main" val="1169888177"/>
                    </a:ext>
                  </a:extLst>
                </a:gridCol>
                <a:gridCol w="441960">
                  <a:extLst>
                    <a:ext uri="{9D8B030D-6E8A-4147-A177-3AD203B41FA5}">
                      <a16:colId xmlns:a16="http://schemas.microsoft.com/office/drawing/2014/main" val="908747614"/>
                    </a:ext>
                  </a:extLst>
                </a:gridCol>
                <a:gridCol w="441960">
                  <a:extLst>
                    <a:ext uri="{9D8B030D-6E8A-4147-A177-3AD203B41FA5}">
                      <a16:colId xmlns:a16="http://schemas.microsoft.com/office/drawing/2014/main" val="3587367822"/>
                    </a:ext>
                  </a:extLst>
                </a:gridCol>
                <a:gridCol w="441960">
                  <a:extLst>
                    <a:ext uri="{9D8B030D-6E8A-4147-A177-3AD203B41FA5}">
                      <a16:colId xmlns:a16="http://schemas.microsoft.com/office/drawing/2014/main" val="3716764046"/>
                    </a:ext>
                  </a:extLst>
                </a:gridCol>
                <a:gridCol w="441960">
                  <a:extLst>
                    <a:ext uri="{9D8B030D-6E8A-4147-A177-3AD203B41FA5}">
                      <a16:colId xmlns:a16="http://schemas.microsoft.com/office/drawing/2014/main" val="1251911224"/>
                    </a:ext>
                  </a:extLst>
                </a:gridCol>
                <a:gridCol w="441960">
                  <a:extLst>
                    <a:ext uri="{9D8B030D-6E8A-4147-A177-3AD203B41FA5}">
                      <a16:colId xmlns:a16="http://schemas.microsoft.com/office/drawing/2014/main" val="27323840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274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7924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67126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2387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0750974"/>
                  </a:ext>
                </a:extLst>
              </a:tr>
            </a:tbl>
          </a:graphicData>
        </a:graphic>
      </p:graphicFrame>
      <p:graphicFrame>
        <p:nvGraphicFramePr>
          <p:cNvPr id="4" name="Table 3">
            <a:extLst>
              <a:ext uri="{FF2B5EF4-FFF2-40B4-BE49-F238E27FC236}">
                <a16:creationId xmlns:a16="http://schemas.microsoft.com/office/drawing/2014/main" id="{40383C6F-CEE2-74B2-4B1B-A861D3CCE25E}"/>
              </a:ext>
            </a:extLst>
          </p:cNvPr>
          <p:cNvGraphicFramePr>
            <a:graphicFrameLocks noGrp="1"/>
          </p:cNvGraphicFramePr>
          <p:nvPr>
            <p:extLst>
              <p:ext uri="{D42A27DB-BD31-4B8C-83A1-F6EECF244321}">
                <p14:modId xmlns:p14="http://schemas.microsoft.com/office/powerpoint/2010/main" val="65035577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4976851"/>
                    </a:ext>
                  </a:extLst>
                </a:gridCol>
                <a:gridCol w="441960">
                  <a:extLst>
                    <a:ext uri="{9D8B030D-6E8A-4147-A177-3AD203B41FA5}">
                      <a16:colId xmlns:a16="http://schemas.microsoft.com/office/drawing/2014/main" val="3311473327"/>
                    </a:ext>
                  </a:extLst>
                </a:gridCol>
                <a:gridCol w="441960">
                  <a:extLst>
                    <a:ext uri="{9D8B030D-6E8A-4147-A177-3AD203B41FA5}">
                      <a16:colId xmlns:a16="http://schemas.microsoft.com/office/drawing/2014/main" val="2729292847"/>
                    </a:ext>
                  </a:extLst>
                </a:gridCol>
                <a:gridCol w="441960">
                  <a:extLst>
                    <a:ext uri="{9D8B030D-6E8A-4147-A177-3AD203B41FA5}">
                      <a16:colId xmlns:a16="http://schemas.microsoft.com/office/drawing/2014/main" val="2195196994"/>
                    </a:ext>
                  </a:extLst>
                </a:gridCol>
                <a:gridCol w="441960">
                  <a:extLst>
                    <a:ext uri="{9D8B030D-6E8A-4147-A177-3AD203B41FA5}">
                      <a16:colId xmlns:a16="http://schemas.microsoft.com/office/drawing/2014/main" val="1169888177"/>
                    </a:ext>
                  </a:extLst>
                </a:gridCol>
                <a:gridCol w="441960">
                  <a:extLst>
                    <a:ext uri="{9D8B030D-6E8A-4147-A177-3AD203B41FA5}">
                      <a16:colId xmlns:a16="http://schemas.microsoft.com/office/drawing/2014/main" val="908747614"/>
                    </a:ext>
                  </a:extLst>
                </a:gridCol>
                <a:gridCol w="441960">
                  <a:extLst>
                    <a:ext uri="{9D8B030D-6E8A-4147-A177-3AD203B41FA5}">
                      <a16:colId xmlns:a16="http://schemas.microsoft.com/office/drawing/2014/main" val="3587367822"/>
                    </a:ext>
                  </a:extLst>
                </a:gridCol>
                <a:gridCol w="441960">
                  <a:extLst>
                    <a:ext uri="{9D8B030D-6E8A-4147-A177-3AD203B41FA5}">
                      <a16:colId xmlns:a16="http://schemas.microsoft.com/office/drawing/2014/main" val="3716764046"/>
                    </a:ext>
                  </a:extLst>
                </a:gridCol>
                <a:gridCol w="441960">
                  <a:extLst>
                    <a:ext uri="{9D8B030D-6E8A-4147-A177-3AD203B41FA5}">
                      <a16:colId xmlns:a16="http://schemas.microsoft.com/office/drawing/2014/main" val="1251911224"/>
                    </a:ext>
                  </a:extLst>
                </a:gridCol>
                <a:gridCol w="441960">
                  <a:extLst>
                    <a:ext uri="{9D8B030D-6E8A-4147-A177-3AD203B41FA5}">
                      <a16:colId xmlns:a16="http://schemas.microsoft.com/office/drawing/2014/main" val="27323840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274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7924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67126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2387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0750974"/>
                  </a:ext>
                </a:extLst>
              </a:tr>
            </a:tbl>
          </a:graphicData>
        </a:graphic>
      </p:graphicFrame>
      <p:graphicFrame>
        <p:nvGraphicFramePr>
          <p:cNvPr id="5" name="Table 4">
            <a:extLst>
              <a:ext uri="{FF2B5EF4-FFF2-40B4-BE49-F238E27FC236}">
                <a16:creationId xmlns:a16="http://schemas.microsoft.com/office/drawing/2014/main" id="{D0A83BAD-BD9C-C405-7FD0-67FF622A4B65}"/>
              </a:ext>
            </a:extLst>
          </p:cNvPr>
          <p:cNvGraphicFramePr>
            <a:graphicFrameLocks noGrp="1"/>
          </p:cNvGraphicFramePr>
          <p:nvPr>
            <p:extLst>
              <p:ext uri="{D42A27DB-BD31-4B8C-83A1-F6EECF244321}">
                <p14:modId xmlns:p14="http://schemas.microsoft.com/office/powerpoint/2010/main" val="403089280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4976851"/>
                    </a:ext>
                  </a:extLst>
                </a:gridCol>
                <a:gridCol w="441960">
                  <a:extLst>
                    <a:ext uri="{9D8B030D-6E8A-4147-A177-3AD203B41FA5}">
                      <a16:colId xmlns:a16="http://schemas.microsoft.com/office/drawing/2014/main" val="3311473327"/>
                    </a:ext>
                  </a:extLst>
                </a:gridCol>
                <a:gridCol w="441960">
                  <a:extLst>
                    <a:ext uri="{9D8B030D-6E8A-4147-A177-3AD203B41FA5}">
                      <a16:colId xmlns:a16="http://schemas.microsoft.com/office/drawing/2014/main" val="2729292847"/>
                    </a:ext>
                  </a:extLst>
                </a:gridCol>
                <a:gridCol w="441960">
                  <a:extLst>
                    <a:ext uri="{9D8B030D-6E8A-4147-A177-3AD203B41FA5}">
                      <a16:colId xmlns:a16="http://schemas.microsoft.com/office/drawing/2014/main" val="2195196994"/>
                    </a:ext>
                  </a:extLst>
                </a:gridCol>
                <a:gridCol w="441960">
                  <a:extLst>
                    <a:ext uri="{9D8B030D-6E8A-4147-A177-3AD203B41FA5}">
                      <a16:colId xmlns:a16="http://schemas.microsoft.com/office/drawing/2014/main" val="1169888177"/>
                    </a:ext>
                  </a:extLst>
                </a:gridCol>
                <a:gridCol w="441960">
                  <a:extLst>
                    <a:ext uri="{9D8B030D-6E8A-4147-A177-3AD203B41FA5}">
                      <a16:colId xmlns:a16="http://schemas.microsoft.com/office/drawing/2014/main" val="908747614"/>
                    </a:ext>
                  </a:extLst>
                </a:gridCol>
                <a:gridCol w="441960">
                  <a:extLst>
                    <a:ext uri="{9D8B030D-6E8A-4147-A177-3AD203B41FA5}">
                      <a16:colId xmlns:a16="http://schemas.microsoft.com/office/drawing/2014/main" val="3587367822"/>
                    </a:ext>
                  </a:extLst>
                </a:gridCol>
                <a:gridCol w="441960">
                  <a:extLst>
                    <a:ext uri="{9D8B030D-6E8A-4147-A177-3AD203B41FA5}">
                      <a16:colId xmlns:a16="http://schemas.microsoft.com/office/drawing/2014/main" val="3716764046"/>
                    </a:ext>
                  </a:extLst>
                </a:gridCol>
                <a:gridCol w="441960">
                  <a:extLst>
                    <a:ext uri="{9D8B030D-6E8A-4147-A177-3AD203B41FA5}">
                      <a16:colId xmlns:a16="http://schemas.microsoft.com/office/drawing/2014/main" val="1251911224"/>
                    </a:ext>
                  </a:extLst>
                </a:gridCol>
                <a:gridCol w="441960">
                  <a:extLst>
                    <a:ext uri="{9D8B030D-6E8A-4147-A177-3AD203B41FA5}">
                      <a16:colId xmlns:a16="http://schemas.microsoft.com/office/drawing/2014/main" val="27323840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274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7924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67126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2387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0750974"/>
                  </a:ext>
                </a:extLst>
              </a:tr>
            </a:tbl>
          </a:graphicData>
        </a:graphic>
      </p:graphicFrame>
      <p:graphicFrame>
        <p:nvGraphicFramePr>
          <p:cNvPr id="6" name="Table 5">
            <a:extLst>
              <a:ext uri="{FF2B5EF4-FFF2-40B4-BE49-F238E27FC236}">
                <a16:creationId xmlns:a16="http://schemas.microsoft.com/office/drawing/2014/main" id="{FE6271CA-FF4D-F65B-2C92-597964FD90FF}"/>
              </a:ext>
            </a:extLst>
          </p:cNvPr>
          <p:cNvGraphicFramePr>
            <a:graphicFrameLocks noGrp="1"/>
          </p:cNvGraphicFramePr>
          <p:nvPr>
            <p:extLst>
              <p:ext uri="{D42A27DB-BD31-4B8C-83A1-F6EECF244321}">
                <p14:modId xmlns:p14="http://schemas.microsoft.com/office/powerpoint/2010/main" val="295573825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4976851"/>
                    </a:ext>
                  </a:extLst>
                </a:gridCol>
                <a:gridCol w="441960">
                  <a:extLst>
                    <a:ext uri="{9D8B030D-6E8A-4147-A177-3AD203B41FA5}">
                      <a16:colId xmlns:a16="http://schemas.microsoft.com/office/drawing/2014/main" val="3311473327"/>
                    </a:ext>
                  </a:extLst>
                </a:gridCol>
                <a:gridCol w="441960">
                  <a:extLst>
                    <a:ext uri="{9D8B030D-6E8A-4147-A177-3AD203B41FA5}">
                      <a16:colId xmlns:a16="http://schemas.microsoft.com/office/drawing/2014/main" val="2729292847"/>
                    </a:ext>
                  </a:extLst>
                </a:gridCol>
                <a:gridCol w="441960">
                  <a:extLst>
                    <a:ext uri="{9D8B030D-6E8A-4147-A177-3AD203B41FA5}">
                      <a16:colId xmlns:a16="http://schemas.microsoft.com/office/drawing/2014/main" val="2195196994"/>
                    </a:ext>
                  </a:extLst>
                </a:gridCol>
                <a:gridCol w="441960">
                  <a:extLst>
                    <a:ext uri="{9D8B030D-6E8A-4147-A177-3AD203B41FA5}">
                      <a16:colId xmlns:a16="http://schemas.microsoft.com/office/drawing/2014/main" val="1169888177"/>
                    </a:ext>
                  </a:extLst>
                </a:gridCol>
                <a:gridCol w="441960">
                  <a:extLst>
                    <a:ext uri="{9D8B030D-6E8A-4147-A177-3AD203B41FA5}">
                      <a16:colId xmlns:a16="http://schemas.microsoft.com/office/drawing/2014/main" val="908747614"/>
                    </a:ext>
                  </a:extLst>
                </a:gridCol>
                <a:gridCol w="441960">
                  <a:extLst>
                    <a:ext uri="{9D8B030D-6E8A-4147-A177-3AD203B41FA5}">
                      <a16:colId xmlns:a16="http://schemas.microsoft.com/office/drawing/2014/main" val="3587367822"/>
                    </a:ext>
                  </a:extLst>
                </a:gridCol>
                <a:gridCol w="441960">
                  <a:extLst>
                    <a:ext uri="{9D8B030D-6E8A-4147-A177-3AD203B41FA5}">
                      <a16:colId xmlns:a16="http://schemas.microsoft.com/office/drawing/2014/main" val="3716764046"/>
                    </a:ext>
                  </a:extLst>
                </a:gridCol>
                <a:gridCol w="441960">
                  <a:extLst>
                    <a:ext uri="{9D8B030D-6E8A-4147-A177-3AD203B41FA5}">
                      <a16:colId xmlns:a16="http://schemas.microsoft.com/office/drawing/2014/main" val="1251911224"/>
                    </a:ext>
                  </a:extLst>
                </a:gridCol>
                <a:gridCol w="441960">
                  <a:extLst>
                    <a:ext uri="{9D8B030D-6E8A-4147-A177-3AD203B41FA5}">
                      <a16:colId xmlns:a16="http://schemas.microsoft.com/office/drawing/2014/main" val="27323840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274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7924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467126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2387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0750974"/>
                  </a:ext>
                </a:extLst>
              </a:tr>
            </a:tbl>
          </a:graphicData>
        </a:graphic>
      </p:graphicFrame>
      <p:graphicFrame>
        <p:nvGraphicFramePr>
          <p:cNvPr id="7" name="Table 6">
            <a:extLst>
              <a:ext uri="{FF2B5EF4-FFF2-40B4-BE49-F238E27FC236}">
                <a16:creationId xmlns:a16="http://schemas.microsoft.com/office/drawing/2014/main" id="{871D8EF1-9C01-6EF8-4EFD-8CF42DBC6A36}"/>
              </a:ext>
            </a:extLst>
          </p:cNvPr>
          <p:cNvGraphicFramePr>
            <a:graphicFrameLocks noGrp="1"/>
          </p:cNvGraphicFramePr>
          <p:nvPr>
            <p:extLst>
              <p:ext uri="{D42A27DB-BD31-4B8C-83A1-F6EECF244321}">
                <p14:modId xmlns:p14="http://schemas.microsoft.com/office/powerpoint/2010/main" val="179402175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4976851"/>
                    </a:ext>
                  </a:extLst>
                </a:gridCol>
                <a:gridCol w="441960">
                  <a:extLst>
                    <a:ext uri="{9D8B030D-6E8A-4147-A177-3AD203B41FA5}">
                      <a16:colId xmlns:a16="http://schemas.microsoft.com/office/drawing/2014/main" val="3311473327"/>
                    </a:ext>
                  </a:extLst>
                </a:gridCol>
                <a:gridCol w="441960">
                  <a:extLst>
                    <a:ext uri="{9D8B030D-6E8A-4147-A177-3AD203B41FA5}">
                      <a16:colId xmlns:a16="http://schemas.microsoft.com/office/drawing/2014/main" val="2729292847"/>
                    </a:ext>
                  </a:extLst>
                </a:gridCol>
                <a:gridCol w="441960">
                  <a:extLst>
                    <a:ext uri="{9D8B030D-6E8A-4147-A177-3AD203B41FA5}">
                      <a16:colId xmlns:a16="http://schemas.microsoft.com/office/drawing/2014/main" val="2195196994"/>
                    </a:ext>
                  </a:extLst>
                </a:gridCol>
                <a:gridCol w="441960">
                  <a:extLst>
                    <a:ext uri="{9D8B030D-6E8A-4147-A177-3AD203B41FA5}">
                      <a16:colId xmlns:a16="http://schemas.microsoft.com/office/drawing/2014/main" val="1169888177"/>
                    </a:ext>
                  </a:extLst>
                </a:gridCol>
                <a:gridCol w="441960">
                  <a:extLst>
                    <a:ext uri="{9D8B030D-6E8A-4147-A177-3AD203B41FA5}">
                      <a16:colId xmlns:a16="http://schemas.microsoft.com/office/drawing/2014/main" val="908747614"/>
                    </a:ext>
                  </a:extLst>
                </a:gridCol>
                <a:gridCol w="441960">
                  <a:extLst>
                    <a:ext uri="{9D8B030D-6E8A-4147-A177-3AD203B41FA5}">
                      <a16:colId xmlns:a16="http://schemas.microsoft.com/office/drawing/2014/main" val="3587367822"/>
                    </a:ext>
                  </a:extLst>
                </a:gridCol>
                <a:gridCol w="441960">
                  <a:extLst>
                    <a:ext uri="{9D8B030D-6E8A-4147-A177-3AD203B41FA5}">
                      <a16:colId xmlns:a16="http://schemas.microsoft.com/office/drawing/2014/main" val="3716764046"/>
                    </a:ext>
                  </a:extLst>
                </a:gridCol>
                <a:gridCol w="441960">
                  <a:extLst>
                    <a:ext uri="{9D8B030D-6E8A-4147-A177-3AD203B41FA5}">
                      <a16:colId xmlns:a16="http://schemas.microsoft.com/office/drawing/2014/main" val="1251911224"/>
                    </a:ext>
                  </a:extLst>
                </a:gridCol>
                <a:gridCol w="441960">
                  <a:extLst>
                    <a:ext uri="{9D8B030D-6E8A-4147-A177-3AD203B41FA5}">
                      <a16:colId xmlns:a16="http://schemas.microsoft.com/office/drawing/2014/main" val="27323840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274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7924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467126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2387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0750974"/>
                  </a:ext>
                </a:extLst>
              </a:tr>
            </a:tbl>
          </a:graphicData>
        </a:graphic>
      </p:graphicFrame>
      <p:graphicFrame>
        <p:nvGraphicFramePr>
          <p:cNvPr id="8" name="Table 7">
            <a:extLst>
              <a:ext uri="{FF2B5EF4-FFF2-40B4-BE49-F238E27FC236}">
                <a16:creationId xmlns:a16="http://schemas.microsoft.com/office/drawing/2014/main" id="{6FA12FEA-6E15-8EAA-3BBF-26C4B6DAB1B9}"/>
              </a:ext>
            </a:extLst>
          </p:cNvPr>
          <p:cNvGraphicFramePr>
            <a:graphicFrameLocks noGrp="1"/>
          </p:cNvGraphicFramePr>
          <p:nvPr>
            <p:extLst>
              <p:ext uri="{D42A27DB-BD31-4B8C-83A1-F6EECF244321}">
                <p14:modId xmlns:p14="http://schemas.microsoft.com/office/powerpoint/2010/main" val="126191439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04976851"/>
                    </a:ext>
                  </a:extLst>
                </a:gridCol>
                <a:gridCol w="441960">
                  <a:extLst>
                    <a:ext uri="{9D8B030D-6E8A-4147-A177-3AD203B41FA5}">
                      <a16:colId xmlns:a16="http://schemas.microsoft.com/office/drawing/2014/main" val="3311473327"/>
                    </a:ext>
                  </a:extLst>
                </a:gridCol>
                <a:gridCol w="441960">
                  <a:extLst>
                    <a:ext uri="{9D8B030D-6E8A-4147-A177-3AD203B41FA5}">
                      <a16:colId xmlns:a16="http://schemas.microsoft.com/office/drawing/2014/main" val="2729292847"/>
                    </a:ext>
                  </a:extLst>
                </a:gridCol>
                <a:gridCol w="441960">
                  <a:extLst>
                    <a:ext uri="{9D8B030D-6E8A-4147-A177-3AD203B41FA5}">
                      <a16:colId xmlns:a16="http://schemas.microsoft.com/office/drawing/2014/main" val="2195196994"/>
                    </a:ext>
                  </a:extLst>
                </a:gridCol>
                <a:gridCol w="441960">
                  <a:extLst>
                    <a:ext uri="{9D8B030D-6E8A-4147-A177-3AD203B41FA5}">
                      <a16:colId xmlns:a16="http://schemas.microsoft.com/office/drawing/2014/main" val="1169888177"/>
                    </a:ext>
                  </a:extLst>
                </a:gridCol>
                <a:gridCol w="441960">
                  <a:extLst>
                    <a:ext uri="{9D8B030D-6E8A-4147-A177-3AD203B41FA5}">
                      <a16:colId xmlns:a16="http://schemas.microsoft.com/office/drawing/2014/main" val="908747614"/>
                    </a:ext>
                  </a:extLst>
                </a:gridCol>
                <a:gridCol w="441960">
                  <a:extLst>
                    <a:ext uri="{9D8B030D-6E8A-4147-A177-3AD203B41FA5}">
                      <a16:colId xmlns:a16="http://schemas.microsoft.com/office/drawing/2014/main" val="3587367822"/>
                    </a:ext>
                  </a:extLst>
                </a:gridCol>
                <a:gridCol w="441960">
                  <a:extLst>
                    <a:ext uri="{9D8B030D-6E8A-4147-A177-3AD203B41FA5}">
                      <a16:colId xmlns:a16="http://schemas.microsoft.com/office/drawing/2014/main" val="3716764046"/>
                    </a:ext>
                  </a:extLst>
                </a:gridCol>
                <a:gridCol w="441960">
                  <a:extLst>
                    <a:ext uri="{9D8B030D-6E8A-4147-A177-3AD203B41FA5}">
                      <a16:colId xmlns:a16="http://schemas.microsoft.com/office/drawing/2014/main" val="1251911224"/>
                    </a:ext>
                  </a:extLst>
                </a:gridCol>
                <a:gridCol w="441960">
                  <a:extLst>
                    <a:ext uri="{9D8B030D-6E8A-4147-A177-3AD203B41FA5}">
                      <a16:colId xmlns:a16="http://schemas.microsoft.com/office/drawing/2014/main" val="27323840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274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37924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467126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1732387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10750974"/>
                  </a:ext>
                </a:extLst>
              </a:tr>
            </a:tbl>
          </a:graphicData>
        </a:graphic>
      </p:graphicFrame>
    </p:spTree>
    <p:extLst>
      <p:ext uri="{BB962C8B-B14F-4D97-AF65-F5344CB8AC3E}">
        <p14:creationId xmlns:p14="http://schemas.microsoft.com/office/powerpoint/2010/main" val="31568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34502D-FB4B-06D2-8F73-7E6B8ED388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504CC0D-9FEA-E9D5-C08B-F2226A643BD6}"/>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EC3737B0-19EC-D985-C2DE-1EB72B462CFD}"/>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157D799C-9CB5-2612-5D93-AF5BE611938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1F601EB-2ACF-C929-0951-2B971DB114A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059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67F111D-D7D0-A6C6-2FAC-8C5117FFA4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2CB52A-CA27-4CEB-ED77-B0DB45C9E6FA}"/>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D830B6AF-7D31-CBF1-1CF7-704C99A0655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pairs</a:t>
            </a:r>
          </a:p>
        </p:txBody>
      </p:sp>
      <p:sp>
        <p:nvSpPr>
          <p:cNvPr id="17" name="Rectangle 16">
            <a:extLst>
              <a:ext uri="{FF2B5EF4-FFF2-40B4-BE49-F238E27FC236}">
                <a16:creationId xmlns:a16="http://schemas.microsoft.com/office/drawing/2014/main" id="{E45F290C-68D6-D4DD-5F05-33C33B7CC42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3E2F74F1-991E-3459-4AEE-ECCA559806C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9BF2DB0-8E84-431E-5E27-2E57CF4369F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597C92DE-3C3B-EB6E-DCBE-C8F833680F4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437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0CFA-C606-7416-D967-F515830CB04A}"/>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347149D9-36E5-5F5D-17F0-554506CD7F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7AE0657-BA65-325C-D36A-ABEB557CE28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FE80A2C2-633F-0994-1EE5-46B7CD0896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4BCD7E2-E8CE-5B3C-8A6D-CB7B196432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DE507102-C166-7D80-56AB-26F4D0724F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E365BD5-B291-B94D-178F-BC056EFFDDEF}"/>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86C8AFB7-B677-7FDB-3F19-2BDD94F8CF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2C907A2-D6D4-020E-97B3-266983FC82F1}"/>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53535950-A062-2EAB-B19C-C92CC2E0058A}"/>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62CA291-A338-3B97-09DE-1F48919C4B6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CA90B39-55B2-F899-4889-5851FCE718C6}"/>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4D0BD333-4F6D-7D20-4648-49FCBAB1B75A}"/>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EDBF4BA8-9EBA-225D-4206-1A60E8B42398}"/>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62C6774-728D-8F84-C76C-8A0AC58F895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82297BB-C519-6130-EE7C-A649A34BBD2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954726A2-BC06-4FBE-F4ED-0F7EB98994E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6811BF46-AAD9-9C3A-2132-2A3411A8554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926E8108-61E1-843D-53A0-45BD5CB4A4D1}"/>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2D3F5732-AEE8-E029-5A2E-641FC22C589A}"/>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E609E3B9-8607-A783-13E8-1AB35471E0C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39F23825-B923-7B20-9AD6-B30A17370DEB}"/>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5847B0F4-C3C9-0DEF-67A2-A069E64E9B1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F8B138A7-6E4C-D3F5-078A-656BBEB11723}"/>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AFC801BE-454D-BF3A-F39D-4587680A089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09501730-3176-DE05-3334-C33EE2F38B2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49980264-1FF2-EBBE-F714-A43ABB5136F9}"/>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9197CE7-8677-DCC4-51EE-CAAE6C981569}"/>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3F63DEC8-47D7-1875-7990-DF90AA00046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9EE578B-EC08-B9A6-A322-659713DE02FE}"/>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22ED01D2-8AC2-5DCE-904D-447DD8ADEF3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C3B02913-743E-416C-9F06-6CA47558BAFF}"/>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D7C1C42-E3AF-25DC-5B11-94C7AA39112A}"/>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256D1389-824D-0338-7C96-42D88DB7234E}"/>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7E8042F7-F2A6-7077-846C-8842B1EFBDA0}"/>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A29C14A-53D1-4558-C510-F91164FFB65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5AFDCC-4FBE-D7CD-91EF-907ACAA9B609}"/>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C33C547-0908-18D3-B5B5-7BB3623E3AFD}"/>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EC2C52-469F-E7F2-E886-2ACE90B17C5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7EC0BB7-F3A3-7BD9-56F8-75CE12B69070}"/>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68F203EF-A73F-F5A7-4ED2-10AF6238F41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8FC2B1A3-7323-1E73-BE30-2EDBC20BC05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49883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“Pairs of Hands”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9FB5B-5966-573E-EB87-E40DB941D402}"/>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01B359-9AAD-866C-EE2C-26AE21A25A89}"/>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55 and 95.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Multiply each of these numbers by 3 and eliminate those products:  </a:t>
            </a:r>
          </a:p>
          <a:p>
            <a:pPr algn="ctr"/>
            <a:r>
              <a:rPr lang="en-US" b="1" dirty="0">
                <a:solidFill>
                  <a:schemeClr val="tx1"/>
                </a:solidFill>
              </a:rPr>
              <a:t>22, 26, and 30.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8A17-DA83-5C32-8A2B-C9F7BD588179}"/>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E56CBA-7F28-3365-1CEB-E368B0F44674}"/>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pairs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7ED7DA-E600-ECEB-D86A-BAB2F918BEF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0DACB52-72C8-CA22-00B8-1B9F751F643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“Pairs of Hands”</a:t>
            </a:r>
          </a:p>
        </p:txBody>
      </p:sp>
      <p:sp>
        <p:nvSpPr>
          <p:cNvPr id="4" name="Rectangle 3">
            <a:extLst>
              <a:ext uri="{FF2B5EF4-FFF2-40B4-BE49-F238E27FC236}">
                <a16:creationId xmlns:a16="http://schemas.microsoft.com/office/drawing/2014/main" id="{71D2AEEA-68FC-A0A4-B594-34C466C0D537}"/>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8BBBB6EC-FECC-795E-578B-885B78E2EA5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A0CB606C-7007-DD4F-B377-8D99F9C281C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242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839A84-469D-D7AB-D345-EC7BE5C83B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ACFA67-BA7D-916D-25FE-2AC53276EFA9}"/>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95B9959F-0E51-1A9B-811A-58A33F3CA41E}"/>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5EB17CA-3B67-040B-AEAA-A1FBA64F262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CC0DA0E0-60E7-8FBD-D2A2-C87D09F7A72E}"/>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A4C7686-81E1-C493-558B-A4028BF2B34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EF6AC8E-0DDA-8E9E-2FA1-8F461C33604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74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20148</TotalTime>
  <Words>2194</Words>
  <Application>Microsoft Office PowerPoint</Application>
  <PresentationFormat>On-screen Show (4:3)</PresentationFormat>
  <Paragraphs>637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2025-03-06T23:56:39Z</dcterms:modified>
</cp:coreProperties>
</file>