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94" r:id="rId9"/>
    <p:sldId id="1895" r:id="rId10"/>
    <p:sldId id="1896" r:id="rId11"/>
    <p:sldId id="1897" r:id="rId12"/>
    <p:sldId id="1898" r:id="rId13"/>
    <p:sldId id="1899" r:id="rId14"/>
    <p:sldId id="1900" r:id="rId15"/>
    <p:sldId id="1901" r:id="rId16"/>
    <p:sldId id="1902" r:id="rId17"/>
    <p:sldId id="1903" r:id="rId18"/>
    <p:sldId id="1904" r:id="rId19"/>
    <p:sldId id="19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BC54C-0339-1205-50FA-27DF9D93C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2804E-B887-7A24-2471-754C7848A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635CF-434E-C91F-7E18-C6135532F8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D44A91-280A-C293-42F3-039C7C88C463}"/>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95338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93F1-9A6E-734F-EBC9-A8238EA60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7EECDF-B0DF-6A4C-AD34-7CA89FD65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C1DF33-1F52-0659-FD4B-8D6C8C313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5C60D0-965A-D9AA-8685-12F348C0C85C}"/>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81828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663869-5C38-75C0-9B01-F8D57DCF21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94C937-EBFB-4C8E-26FC-7E994B5E2C7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304800" y="17835"/>
            <a:ext cx="3962400" cy="5943600"/>
          </a:xfrm>
          <a:prstGeom prst="rect">
            <a:avLst/>
          </a:prstGeom>
        </p:spPr>
      </p:pic>
      <p:sp>
        <p:nvSpPr>
          <p:cNvPr id="17" name="Rectangle 16">
            <a:extLst>
              <a:ext uri="{FF2B5EF4-FFF2-40B4-BE49-F238E27FC236}">
                <a16:creationId xmlns:a16="http://schemas.microsoft.com/office/drawing/2014/main" id="{523C0F62-9DBA-A100-9C55-D432BD18A3D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892DF96-A234-D6FE-5DEE-F75DE95B4FD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C96F83B-A66F-2AA7-305A-709B5C169E3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36F73A67-AAA9-65AC-0ABE-1F75045DE8FC}"/>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99A87E67-32A0-FF1F-AB7B-2817EA897A9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30 and 80.</a:t>
            </a:r>
          </a:p>
        </p:txBody>
      </p:sp>
      <p:sp>
        <p:nvSpPr>
          <p:cNvPr id="29" name="Rectangle 28">
            <a:extLst>
              <a:ext uri="{FF2B5EF4-FFF2-40B4-BE49-F238E27FC236}">
                <a16:creationId xmlns:a16="http://schemas.microsoft.com/office/drawing/2014/main" id="{A0CEB330-C5B0-7C59-2577-8D97D953923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die.</a:t>
            </a:r>
          </a:p>
          <a:p>
            <a:pPr algn="ctr"/>
            <a:r>
              <a:rPr lang="en-US" b="1" dirty="0">
                <a:solidFill>
                  <a:schemeClr val="tx1"/>
                </a:solidFill>
              </a:rPr>
              <a:t>The answer is not a multiple of 3.</a:t>
            </a:r>
          </a:p>
        </p:txBody>
      </p:sp>
      <p:sp>
        <p:nvSpPr>
          <p:cNvPr id="30" name="Rectangle 29">
            <a:extLst>
              <a:ext uri="{FF2B5EF4-FFF2-40B4-BE49-F238E27FC236}">
                <a16:creationId xmlns:a16="http://schemas.microsoft.com/office/drawing/2014/main" id="{30F304A6-9042-53BA-9F21-1BF64092883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a:extLst>
              <a:ext uri="{FF2B5EF4-FFF2-40B4-BE49-F238E27FC236}">
                <a16:creationId xmlns:a16="http://schemas.microsoft.com/office/drawing/2014/main" id="{34E80B0C-FECD-FCEC-95BE-C2B96905FF6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557FFD36-068A-102D-A279-5A4A67BE016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E1D9AC3-17B1-F0A0-B11F-89758EA9F53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973CCAA-CA31-0FAC-65FC-54A907B64966}"/>
              </a:ext>
            </a:extLst>
          </p:cNvPr>
          <p:cNvGraphicFramePr>
            <a:graphicFrameLocks noGrp="1"/>
          </p:cNvGraphicFramePr>
          <p:nvPr>
            <p:extLst>
              <p:ext uri="{D42A27DB-BD31-4B8C-83A1-F6EECF244321}">
                <p14:modId xmlns:p14="http://schemas.microsoft.com/office/powerpoint/2010/main" val="947492275"/>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2217376"/>
                    </a:ext>
                  </a:extLst>
                </a:gridCol>
                <a:gridCol w="441960">
                  <a:extLst>
                    <a:ext uri="{9D8B030D-6E8A-4147-A177-3AD203B41FA5}">
                      <a16:colId xmlns:a16="http://schemas.microsoft.com/office/drawing/2014/main" val="2880742760"/>
                    </a:ext>
                  </a:extLst>
                </a:gridCol>
                <a:gridCol w="441960">
                  <a:extLst>
                    <a:ext uri="{9D8B030D-6E8A-4147-A177-3AD203B41FA5}">
                      <a16:colId xmlns:a16="http://schemas.microsoft.com/office/drawing/2014/main" val="289921719"/>
                    </a:ext>
                  </a:extLst>
                </a:gridCol>
                <a:gridCol w="441960">
                  <a:extLst>
                    <a:ext uri="{9D8B030D-6E8A-4147-A177-3AD203B41FA5}">
                      <a16:colId xmlns:a16="http://schemas.microsoft.com/office/drawing/2014/main" val="1832027233"/>
                    </a:ext>
                  </a:extLst>
                </a:gridCol>
                <a:gridCol w="441960">
                  <a:extLst>
                    <a:ext uri="{9D8B030D-6E8A-4147-A177-3AD203B41FA5}">
                      <a16:colId xmlns:a16="http://schemas.microsoft.com/office/drawing/2014/main" val="309638346"/>
                    </a:ext>
                  </a:extLst>
                </a:gridCol>
                <a:gridCol w="441960">
                  <a:extLst>
                    <a:ext uri="{9D8B030D-6E8A-4147-A177-3AD203B41FA5}">
                      <a16:colId xmlns:a16="http://schemas.microsoft.com/office/drawing/2014/main" val="3055394384"/>
                    </a:ext>
                  </a:extLst>
                </a:gridCol>
                <a:gridCol w="441960">
                  <a:extLst>
                    <a:ext uri="{9D8B030D-6E8A-4147-A177-3AD203B41FA5}">
                      <a16:colId xmlns:a16="http://schemas.microsoft.com/office/drawing/2014/main" val="96945265"/>
                    </a:ext>
                  </a:extLst>
                </a:gridCol>
                <a:gridCol w="441960">
                  <a:extLst>
                    <a:ext uri="{9D8B030D-6E8A-4147-A177-3AD203B41FA5}">
                      <a16:colId xmlns:a16="http://schemas.microsoft.com/office/drawing/2014/main" val="2531375469"/>
                    </a:ext>
                  </a:extLst>
                </a:gridCol>
                <a:gridCol w="441960">
                  <a:extLst>
                    <a:ext uri="{9D8B030D-6E8A-4147-A177-3AD203B41FA5}">
                      <a16:colId xmlns:a16="http://schemas.microsoft.com/office/drawing/2014/main" val="1203096991"/>
                    </a:ext>
                  </a:extLst>
                </a:gridCol>
                <a:gridCol w="441960">
                  <a:extLst>
                    <a:ext uri="{9D8B030D-6E8A-4147-A177-3AD203B41FA5}">
                      <a16:colId xmlns:a16="http://schemas.microsoft.com/office/drawing/2014/main" val="61819644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98215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5280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6933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96979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257908"/>
                  </a:ext>
                </a:extLst>
              </a:tr>
            </a:tbl>
          </a:graphicData>
        </a:graphic>
      </p:graphicFrame>
    </p:spTree>
    <p:extLst>
      <p:ext uri="{BB962C8B-B14F-4D97-AF65-F5344CB8AC3E}">
        <p14:creationId xmlns:p14="http://schemas.microsoft.com/office/powerpoint/2010/main" val="154900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57902A1-744C-F9C6-1FA6-79912269C9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85B3E1F-8E03-CF18-5DA0-4FF73D79E73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9F367D9-1699-2B9D-6DE6-3B142EFCE41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56215EA-0449-95EA-5D4D-88115995D8C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7F48F00-3995-824F-9F21-031C6BD902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949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E4A1A7-7782-FE43-43AA-067E7E751B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CF96F9-D910-67F4-61DD-8B8905ABF75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DB40AE3-98A0-8397-51F0-44F8FD8B8A4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73 objects</a:t>
            </a:r>
          </a:p>
        </p:txBody>
      </p:sp>
      <p:sp>
        <p:nvSpPr>
          <p:cNvPr id="17" name="Rectangle 16">
            <a:extLst>
              <a:ext uri="{FF2B5EF4-FFF2-40B4-BE49-F238E27FC236}">
                <a16:creationId xmlns:a16="http://schemas.microsoft.com/office/drawing/2014/main" id="{26C4819A-15EB-7C1B-B5AD-D43FDB9164B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21E9C2C1-9059-6543-7184-CA05A75DD32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B8F8A5F-DDCD-40CE-7982-5CF4401F4DF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901C9AF-23BC-54B0-E280-1312F92A8CD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87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6B59-696E-929F-CC22-5858634F7374}"/>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E98E6707-42BC-2493-8B51-19D6109A93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B227142-C0B1-83DE-3FF3-41EA2BC549CC}"/>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F70E562B-BB28-79C7-17A1-86647F0F2F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1EDBCDD0-870B-EF63-E3B3-DE2E6830C2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AC24B287-5F04-6C52-2A13-592CA3BF810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9153618-B4A8-6C2F-4C87-660D06CBA9F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392A311D-37F6-9CA3-4BFD-988EF12862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1AE189C-BCEF-9A3C-B5D5-29289D4117AB}"/>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5FB6603-7C46-C2AE-5482-88112912E04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8F2BAF47-C9F9-9B15-00F8-F3C638B0EDC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BBF0AB2-6B63-9EF2-7A56-B8666678367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1B784F5-357B-5A53-A632-536A4DE4623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A0CBB7F8-002F-D332-4775-7D8A53A4112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B9A10F49-0689-9AF2-DE41-388F14688283}"/>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9B598F9-D781-C169-24C3-6F92C39EAC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1AC0B217-C05E-4359-F1ED-12DCC90FB3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ACEDD4A-2EF0-7D6D-D0AB-BBF4D55988E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C4C8054C-BF5D-C1E1-F7C2-75D4F39B6DA6}"/>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89D384F8-D5AC-6F46-464B-6DFC4665900B}"/>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5BC0733-D034-E1F5-73AE-38EF7ABD1D0C}"/>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68C990C-EF05-0D98-F1A0-98853B79D64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A30897D7-5C62-DD4A-71AB-0A6BC993D9C4}"/>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77C90655-06DC-EA63-5127-C1458B8AB837}"/>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F6DDAD0-4695-DF73-2779-B459655E6A7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C2BEA7E-96CF-C3D4-3CFF-FE544812ABB3}"/>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49FBAF73-8B11-707B-9880-848D96B105D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BF17111-87FD-39B2-F96B-A14AEC4A93B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0705BE85-4235-ACD6-3EF6-AAC943FE47C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81FC70C1-F541-1E59-EF15-B41EEA61E723}"/>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2C117A0F-5CA9-50F7-E99B-9FDC940C529A}"/>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87A02CD-46B0-E201-135B-B06971FE0123}"/>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B6D80A03-8551-E93B-B445-238852007F0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50EE7949-0E6F-AA18-7554-E7E6AA482FD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82834B24-4FFA-291E-D5F3-9353E47B7FB5}"/>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334B7F3A-2853-A9D7-8ED3-F80665B92ED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6DDAA2-0EF1-C1EA-DEE5-F6DB6767E724}"/>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596BDBE-5207-0960-48CF-C853F8E34D88}"/>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E11CE6-9221-4ED5-9216-9611B82FE382}"/>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0ED461E-11C3-68E1-9BBD-1EB0D1CECD0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B775774C-0C9D-0A80-DEEE-ED9E098037A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B15F5DAF-7645-4163-A667-B184F4872F6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50892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2181FC-32C9-8632-9231-ED9E0AAF72C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420BADB-A6F0-46B9-CBB1-9FD186CA0AE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“Stuck to a Clue”</a:t>
            </a:r>
          </a:p>
        </p:txBody>
      </p:sp>
      <p:sp>
        <p:nvSpPr>
          <p:cNvPr id="4" name="Rectangle 3">
            <a:extLst>
              <a:ext uri="{FF2B5EF4-FFF2-40B4-BE49-F238E27FC236}">
                <a16:creationId xmlns:a16="http://schemas.microsoft.com/office/drawing/2014/main" id="{D27032BE-954D-D6C2-A283-C35BCFF7C1D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37F8FD3A-46AC-447A-DC3A-2AF743D96CC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E1FDB56-86E9-C25F-3B70-ACF3A3820D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0813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A9A50E-24BB-A02D-4423-5ECFCB821D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E9580F-331E-D782-8539-E640B2CF13F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CE80B320-963A-66E7-616D-52984634EDC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111EEF8-066F-D7A2-37BA-BE16BB18100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a:extLst>
              <a:ext uri="{FF2B5EF4-FFF2-40B4-BE49-F238E27FC236}">
                <a16:creationId xmlns:a16="http://schemas.microsoft.com/office/drawing/2014/main" id="{53F0D16B-4E36-C5A5-F7F8-AF8534A84E50}"/>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7BF941D-E4FC-4A4C-2A62-B607EF7853F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A680E17-87C7-D29D-EF4E-69689EB812C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629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D51E7E-733F-C25B-DD69-58EB8CEED9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B49A5DC-AF3C-41FF-0B09-05B9885A4D4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304800" y="17835"/>
            <a:ext cx="3962400" cy="5943600"/>
          </a:xfrm>
          <a:prstGeom prst="rect">
            <a:avLst/>
          </a:prstGeom>
        </p:spPr>
      </p:pic>
      <p:sp>
        <p:nvSpPr>
          <p:cNvPr id="17" name="Rectangle 16">
            <a:extLst>
              <a:ext uri="{FF2B5EF4-FFF2-40B4-BE49-F238E27FC236}">
                <a16:creationId xmlns:a16="http://schemas.microsoft.com/office/drawing/2014/main" id="{30805109-65C1-D446-4244-AA98D8EA813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B397768-E9AD-D6DF-E78F-39D0731C0CB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0CF7A768-EE8C-738A-B6BC-118DAA8C064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3D02C05-B46A-3DA1-6E0B-E95E4619AD18}"/>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557C993B-B564-710D-17EF-00288AFB6CC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30 and 80.</a:t>
            </a:r>
          </a:p>
        </p:txBody>
      </p:sp>
      <p:sp>
        <p:nvSpPr>
          <p:cNvPr id="29" name="Rectangle 28">
            <a:extLst>
              <a:ext uri="{FF2B5EF4-FFF2-40B4-BE49-F238E27FC236}">
                <a16:creationId xmlns:a16="http://schemas.microsoft.com/office/drawing/2014/main" id="{9102E000-9AF4-250E-7A2A-348D6A850EF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die.</a:t>
            </a:r>
          </a:p>
          <a:p>
            <a:pPr algn="ctr"/>
            <a:r>
              <a:rPr lang="en-US" b="1" dirty="0">
                <a:solidFill>
                  <a:schemeClr val="tx1"/>
                </a:solidFill>
              </a:rPr>
              <a:t>The answer is not a multiple of 3.</a:t>
            </a:r>
          </a:p>
        </p:txBody>
      </p:sp>
      <p:sp>
        <p:nvSpPr>
          <p:cNvPr id="30" name="Rectangle 29">
            <a:extLst>
              <a:ext uri="{FF2B5EF4-FFF2-40B4-BE49-F238E27FC236}">
                <a16:creationId xmlns:a16="http://schemas.microsoft.com/office/drawing/2014/main" id="{B9D3387C-AA5E-6C9D-A541-3FA0E6F9447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a:extLst>
              <a:ext uri="{FF2B5EF4-FFF2-40B4-BE49-F238E27FC236}">
                <a16:creationId xmlns:a16="http://schemas.microsoft.com/office/drawing/2014/main" id="{AD827780-B3AB-B881-9F8A-0BBD7320535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D7B72212-04B9-8329-9041-219274186C7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3D1E472-0E09-A89B-40E1-51F0F498AF5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94FDFA5-F243-3E37-6A6C-F829B5AD583B}"/>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2217376"/>
                    </a:ext>
                  </a:extLst>
                </a:gridCol>
                <a:gridCol w="441960">
                  <a:extLst>
                    <a:ext uri="{9D8B030D-6E8A-4147-A177-3AD203B41FA5}">
                      <a16:colId xmlns:a16="http://schemas.microsoft.com/office/drawing/2014/main" val="2880742760"/>
                    </a:ext>
                  </a:extLst>
                </a:gridCol>
                <a:gridCol w="441960">
                  <a:extLst>
                    <a:ext uri="{9D8B030D-6E8A-4147-A177-3AD203B41FA5}">
                      <a16:colId xmlns:a16="http://schemas.microsoft.com/office/drawing/2014/main" val="289921719"/>
                    </a:ext>
                  </a:extLst>
                </a:gridCol>
                <a:gridCol w="441960">
                  <a:extLst>
                    <a:ext uri="{9D8B030D-6E8A-4147-A177-3AD203B41FA5}">
                      <a16:colId xmlns:a16="http://schemas.microsoft.com/office/drawing/2014/main" val="1832027233"/>
                    </a:ext>
                  </a:extLst>
                </a:gridCol>
                <a:gridCol w="441960">
                  <a:extLst>
                    <a:ext uri="{9D8B030D-6E8A-4147-A177-3AD203B41FA5}">
                      <a16:colId xmlns:a16="http://schemas.microsoft.com/office/drawing/2014/main" val="309638346"/>
                    </a:ext>
                  </a:extLst>
                </a:gridCol>
                <a:gridCol w="441960">
                  <a:extLst>
                    <a:ext uri="{9D8B030D-6E8A-4147-A177-3AD203B41FA5}">
                      <a16:colId xmlns:a16="http://schemas.microsoft.com/office/drawing/2014/main" val="3055394384"/>
                    </a:ext>
                  </a:extLst>
                </a:gridCol>
                <a:gridCol w="441960">
                  <a:extLst>
                    <a:ext uri="{9D8B030D-6E8A-4147-A177-3AD203B41FA5}">
                      <a16:colId xmlns:a16="http://schemas.microsoft.com/office/drawing/2014/main" val="96945265"/>
                    </a:ext>
                  </a:extLst>
                </a:gridCol>
                <a:gridCol w="441960">
                  <a:extLst>
                    <a:ext uri="{9D8B030D-6E8A-4147-A177-3AD203B41FA5}">
                      <a16:colId xmlns:a16="http://schemas.microsoft.com/office/drawing/2014/main" val="2531375469"/>
                    </a:ext>
                  </a:extLst>
                </a:gridCol>
                <a:gridCol w="441960">
                  <a:extLst>
                    <a:ext uri="{9D8B030D-6E8A-4147-A177-3AD203B41FA5}">
                      <a16:colId xmlns:a16="http://schemas.microsoft.com/office/drawing/2014/main" val="1203096991"/>
                    </a:ext>
                  </a:extLst>
                </a:gridCol>
                <a:gridCol w="441960">
                  <a:extLst>
                    <a:ext uri="{9D8B030D-6E8A-4147-A177-3AD203B41FA5}">
                      <a16:colId xmlns:a16="http://schemas.microsoft.com/office/drawing/2014/main" val="61819644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98215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5280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36933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296979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4257908"/>
                  </a:ext>
                </a:extLst>
              </a:tr>
            </a:tbl>
          </a:graphicData>
        </a:graphic>
      </p:graphicFrame>
      <p:graphicFrame>
        <p:nvGraphicFramePr>
          <p:cNvPr id="4" name="Table 3">
            <a:extLst>
              <a:ext uri="{FF2B5EF4-FFF2-40B4-BE49-F238E27FC236}">
                <a16:creationId xmlns:a16="http://schemas.microsoft.com/office/drawing/2014/main" id="{1912F635-2E42-4144-EC06-B27387596CF9}"/>
              </a:ext>
            </a:extLst>
          </p:cNvPr>
          <p:cNvGraphicFramePr>
            <a:graphicFrameLocks noGrp="1"/>
          </p:cNvGraphicFramePr>
          <p:nvPr>
            <p:extLst>
              <p:ext uri="{D42A27DB-BD31-4B8C-83A1-F6EECF244321}">
                <p14:modId xmlns:p14="http://schemas.microsoft.com/office/powerpoint/2010/main" val="3655079248"/>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2217376"/>
                    </a:ext>
                  </a:extLst>
                </a:gridCol>
                <a:gridCol w="441960">
                  <a:extLst>
                    <a:ext uri="{9D8B030D-6E8A-4147-A177-3AD203B41FA5}">
                      <a16:colId xmlns:a16="http://schemas.microsoft.com/office/drawing/2014/main" val="2880742760"/>
                    </a:ext>
                  </a:extLst>
                </a:gridCol>
                <a:gridCol w="441960">
                  <a:extLst>
                    <a:ext uri="{9D8B030D-6E8A-4147-A177-3AD203B41FA5}">
                      <a16:colId xmlns:a16="http://schemas.microsoft.com/office/drawing/2014/main" val="289921719"/>
                    </a:ext>
                  </a:extLst>
                </a:gridCol>
                <a:gridCol w="441960">
                  <a:extLst>
                    <a:ext uri="{9D8B030D-6E8A-4147-A177-3AD203B41FA5}">
                      <a16:colId xmlns:a16="http://schemas.microsoft.com/office/drawing/2014/main" val="1832027233"/>
                    </a:ext>
                  </a:extLst>
                </a:gridCol>
                <a:gridCol w="441960">
                  <a:extLst>
                    <a:ext uri="{9D8B030D-6E8A-4147-A177-3AD203B41FA5}">
                      <a16:colId xmlns:a16="http://schemas.microsoft.com/office/drawing/2014/main" val="309638346"/>
                    </a:ext>
                  </a:extLst>
                </a:gridCol>
                <a:gridCol w="441960">
                  <a:extLst>
                    <a:ext uri="{9D8B030D-6E8A-4147-A177-3AD203B41FA5}">
                      <a16:colId xmlns:a16="http://schemas.microsoft.com/office/drawing/2014/main" val="3055394384"/>
                    </a:ext>
                  </a:extLst>
                </a:gridCol>
                <a:gridCol w="441960">
                  <a:extLst>
                    <a:ext uri="{9D8B030D-6E8A-4147-A177-3AD203B41FA5}">
                      <a16:colId xmlns:a16="http://schemas.microsoft.com/office/drawing/2014/main" val="96945265"/>
                    </a:ext>
                  </a:extLst>
                </a:gridCol>
                <a:gridCol w="441960">
                  <a:extLst>
                    <a:ext uri="{9D8B030D-6E8A-4147-A177-3AD203B41FA5}">
                      <a16:colId xmlns:a16="http://schemas.microsoft.com/office/drawing/2014/main" val="2531375469"/>
                    </a:ext>
                  </a:extLst>
                </a:gridCol>
                <a:gridCol w="441960">
                  <a:extLst>
                    <a:ext uri="{9D8B030D-6E8A-4147-A177-3AD203B41FA5}">
                      <a16:colId xmlns:a16="http://schemas.microsoft.com/office/drawing/2014/main" val="1203096991"/>
                    </a:ext>
                  </a:extLst>
                </a:gridCol>
                <a:gridCol w="441960">
                  <a:extLst>
                    <a:ext uri="{9D8B030D-6E8A-4147-A177-3AD203B41FA5}">
                      <a16:colId xmlns:a16="http://schemas.microsoft.com/office/drawing/2014/main" val="61819644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98215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595280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6933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296979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4257908"/>
                  </a:ext>
                </a:extLst>
              </a:tr>
            </a:tbl>
          </a:graphicData>
        </a:graphic>
      </p:graphicFrame>
      <p:graphicFrame>
        <p:nvGraphicFramePr>
          <p:cNvPr id="5" name="Table 4">
            <a:extLst>
              <a:ext uri="{FF2B5EF4-FFF2-40B4-BE49-F238E27FC236}">
                <a16:creationId xmlns:a16="http://schemas.microsoft.com/office/drawing/2014/main" id="{746F76B5-2367-BDE2-C05D-AB830C5D4BCE}"/>
              </a:ext>
            </a:extLst>
          </p:cNvPr>
          <p:cNvGraphicFramePr>
            <a:graphicFrameLocks noGrp="1"/>
          </p:cNvGraphicFramePr>
          <p:nvPr>
            <p:extLst>
              <p:ext uri="{D42A27DB-BD31-4B8C-83A1-F6EECF244321}">
                <p14:modId xmlns:p14="http://schemas.microsoft.com/office/powerpoint/2010/main" val="173840378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2217376"/>
                    </a:ext>
                  </a:extLst>
                </a:gridCol>
                <a:gridCol w="441960">
                  <a:extLst>
                    <a:ext uri="{9D8B030D-6E8A-4147-A177-3AD203B41FA5}">
                      <a16:colId xmlns:a16="http://schemas.microsoft.com/office/drawing/2014/main" val="2880742760"/>
                    </a:ext>
                  </a:extLst>
                </a:gridCol>
                <a:gridCol w="441960">
                  <a:extLst>
                    <a:ext uri="{9D8B030D-6E8A-4147-A177-3AD203B41FA5}">
                      <a16:colId xmlns:a16="http://schemas.microsoft.com/office/drawing/2014/main" val="289921719"/>
                    </a:ext>
                  </a:extLst>
                </a:gridCol>
                <a:gridCol w="441960">
                  <a:extLst>
                    <a:ext uri="{9D8B030D-6E8A-4147-A177-3AD203B41FA5}">
                      <a16:colId xmlns:a16="http://schemas.microsoft.com/office/drawing/2014/main" val="1832027233"/>
                    </a:ext>
                  </a:extLst>
                </a:gridCol>
                <a:gridCol w="441960">
                  <a:extLst>
                    <a:ext uri="{9D8B030D-6E8A-4147-A177-3AD203B41FA5}">
                      <a16:colId xmlns:a16="http://schemas.microsoft.com/office/drawing/2014/main" val="309638346"/>
                    </a:ext>
                  </a:extLst>
                </a:gridCol>
                <a:gridCol w="441960">
                  <a:extLst>
                    <a:ext uri="{9D8B030D-6E8A-4147-A177-3AD203B41FA5}">
                      <a16:colId xmlns:a16="http://schemas.microsoft.com/office/drawing/2014/main" val="3055394384"/>
                    </a:ext>
                  </a:extLst>
                </a:gridCol>
                <a:gridCol w="441960">
                  <a:extLst>
                    <a:ext uri="{9D8B030D-6E8A-4147-A177-3AD203B41FA5}">
                      <a16:colId xmlns:a16="http://schemas.microsoft.com/office/drawing/2014/main" val="96945265"/>
                    </a:ext>
                  </a:extLst>
                </a:gridCol>
                <a:gridCol w="441960">
                  <a:extLst>
                    <a:ext uri="{9D8B030D-6E8A-4147-A177-3AD203B41FA5}">
                      <a16:colId xmlns:a16="http://schemas.microsoft.com/office/drawing/2014/main" val="2531375469"/>
                    </a:ext>
                  </a:extLst>
                </a:gridCol>
                <a:gridCol w="441960">
                  <a:extLst>
                    <a:ext uri="{9D8B030D-6E8A-4147-A177-3AD203B41FA5}">
                      <a16:colId xmlns:a16="http://schemas.microsoft.com/office/drawing/2014/main" val="1203096991"/>
                    </a:ext>
                  </a:extLst>
                </a:gridCol>
                <a:gridCol w="441960">
                  <a:extLst>
                    <a:ext uri="{9D8B030D-6E8A-4147-A177-3AD203B41FA5}">
                      <a16:colId xmlns:a16="http://schemas.microsoft.com/office/drawing/2014/main" val="61819644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98215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595280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6933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296979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4257908"/>
                  </a:ext>
                </a:extLst>
              </a:tr>
            </a:tbl>
          </a:graphicData>
        </a:graphic>
      </p:graphicFrame>
      <p:graphicFrame>
        <p:nvGraphicFramePr>
          <p:cNvPr id="6" name="Table 5">
            <a:extLst>
              <a:ext uri="{FF2B5EF4-FFF2-40B4-BE49-F238E27FC236}">
                <a16:creationId xmlns:a16="http://schemas.microsoft.com/office/drawing/2014/main" id="{2486D97B-FAAE-65F8-6A5F-82D1BDA74792}"/>
              </a:ext>
            </a:extLst>
          </p:cNvPr>
          <p:cNvGraphicFramePr>
            <a:graphicFrameLocks noGrp="1"/>
          </p:cNvGraphicFramePr>
          <p:nvPr>
            <p:extLst>
              <p:ext uri="{D42A27DB-BD31-4B8C-83A1-F6EECF244321}">
                <p14:modId xmlns:p14="http://schemas.microsoft.com/office/powerpoint/2010/main" val="2240485083"/>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2217376"/>
                    </a:ext>
                  </a:extLst>
                </a:gridCol>
                <a:gridCol w="441960">
                  <a:extLst>
                    <a:ext uri="{9D8B030D-6E8A-4147-A177-3AD203B41FA5}">
                      <a16:colId xmlns:a16="http://schemas.microsoft.com/office/drawing/2014/main" val="2880742760"/>
                    </a:ext>
                  </a:extLst>
                </a:gridCol>
                <a:gridCol w="441960">
                  <a:extLst>
                    <a:ext uri="{9D8B030D-6E8A-4147-A177-3AD203B41FA5}">
                      <a16:colId xmlns:a16="http://schemas.microsoft.com/office/drawing/2014/main" val="289921719"/>
                    </a:ext>
                  </a:extLst>
                </a:gridCol>
                <a:gridCol w="441960">
                  <a:extLst>
                    <a:ext uri="{9D8B030D-6E8A-4147-A177-3AD203B41FA5}">
                      <a16:colId xmlns:a16="http://schemas.microsoft.com/office/drawing/2014/main" val="1832027233"/>
                    </a:ext>
                  </a:extLst>
                </a:gridCol>
                <a:gridCol w="441960">
                  <a:extLst>
                    <a:ext uri="{9D8B030D-6E8A-4147-A177-3AD203B41FA5}">
                      <a16:colId xmlns:a16="http://schemas.microsoft.com/office/drawing/2014/main" val="309638346"/>
                    </a:ext>
                  </a:extLst>
                </a:gridCol>
                <a:gridCol w="441960">
                  <a:extLst>
                    <a:ext uri="{9D8B030D-6E8A-4147-A177-3AD203B41FA5}">
                      <a16:colId xmlns:a16="http://schemas.microsoft.com/office/drawing/2014/main" val="3055394384"/>
                    </a:ext>
                  </a:extLst>
                </a:gridCol>
                <a:gridCol w="441960">
                  <a:extLst>
                    <a:ext uri="{9D8B030D-6E8A-4147-A177-3AD203B41FA5}">
                      <a16:colId xmlns:a16="http://schemas.microsoft.com/office/drawing/2014/main" val="96945265"/>
                    </a:ext>
                  </a:extLst>
                </a:gridCol>
                <a:gridCol w="441960">
                  <a:extLst>
                    <a:ext uri="{9D8B030D-6E8A-4147-A177-3AD203B41FA5}">
                      <a16:colId xmlns:a16="http://schemas.microsoft.com/office/drawing/2014/main" val="2531375469"/>
                    </a:ext>
                  </a:extLst>
                </a:gridCol>
                <a:gridCol w="441960">
                  <a:extLst>
                    <a:ext uri="{9D8B030D-6E8A-4147-A177-3AD203B41FA5}">
                      <a16:colId xmlns:a16="http://schemas.microsoft.com/office/drawing/2014/main" val="1203096991"/>
                    </a:ext>
                  </a:extLst>
                </a:gridCol>
                <a:gridCol w="441960">
                  <a:extLst>
                    <a:ext uri="{9D8B030D-6E8A-4147-A177-3AD203B41FA5}">
                      <a16:colId xmlns:a16="http://schemas.microsoft.com/office/drawing/2014/main" val="61819644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98215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595280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6933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296979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4257908"/>
                  </a:ext>
                </a:extLst>
              </a:tr>
            </a:tbl>
          </a:graphicData>
        </a:graphic>
      </p:graphicFrame>
      <p:graphicFrame>
        <p:nvGraphicFramePr>
          <p:cNvPr id="7" name="Table 6">
            <a:extLst>
              <a:ext uri="{FF2B5EF4-FFF2-40B4-BE49-F238E27FC236}">
                <a16:creationId xmlns:a16="http://schemas.microsoft.com/office/drawing/2014/main" id="{63FDE536-B270-5EFC-79A0-EC9303A9DB48}"/>
              </a:ext>
            </a:extLst>
          </p:cNvPr>
          <p:cNvGraphicFramePr>
            <a:graphicFrameLocks noGrp="1"/>
          </p:cNvGraphicFramePr>
          <p:nvPr>
            <p:extLst>
              <p:ext uri="{D42A27DB-BD31-4B8C-83A1-F6EECF244321}">
                <p14:modId xmlns:p14="http://schemas.microsoft.com/office/powerpoint/2010/main" val="846216942"/>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92217376"/>
                    </a:ext>
                  </a:extLst>
                </a:gridCol>
                <a:gridCol w="441960">
                  <a:extLst>
                    <a:ext uri="{9D8B030D-6E8A-4147-A177-3AD203B41FA5}">
                      <a16:colId xmlns:a16="http://schemas.microsoft.com/office/drawing/2014/main" val="2880742760"/>
                    </a:ext>
                  </a:extLst>
                </a:gridCol>
                <a:gridCol w="441960">
                  <a:extLst>
                    <a:ext uri="{9D8B030D-6E8A-4147-A177-3AD203B41FA5}">
                      <a16:colId xmlns:a16="http://schemas.microsoft.com/office/drawing/2014/main" val="289921719"/>
                    </a:ext>
                  </a:extLst>
                </a:gridCol>
                <a:gridCol w="441960">
                  <a:extLst>
                    <a:ext uri="{9D8B030D-6E8A-4147-A177-3AD203B41FA5}">
                      <a16:colId xmlns:a16="http://schemas.microsoft.com/office/drawing/2014/main" val="1832027233"/>
                    </a:ext>
                  </a:extLst>
                </a:gridCol>
                <a:gridCol w="441960">
                  <a:extLst>
                    <a:ext uri="{9D8B030D-6E8A-4147-A177-3AD203B41FA5}">
                      <a16:colId xmlns:a16="http://schemas.microsoft.com/office/drawing/2014/main" val="309638346"/>
                    </a:ext>
                  </a:extLst>
                </a:gridCol>
                <a:gridCol w="441960">
                  <a:extLst>
                    <a:ext uri="{9D8B030D-6E8A-4147-A177-3AD203B41FA5}">
                      <a16:colId xmlns:a16="http://schemas.microsoft.com/office/drawing/2014/main" val="3055394384"/>
                    </a:ext>
                  </a:extLst>
                </a:gridCol>
                <a:gridCol w="441960">
                  <a:extLst>
                    <a:ext uri="{9D8B030D-6E8A-4147-A177-3AD203B41FA5}">
                      <a16:colId xmlns:a16="http://schemas.microsoft.com/office/drawing/2014/main" val="96945265"/>
                    </a:ext>
                  </a:extLst>
                </a:gridCol>
                <a:gridCol w="441960">
                  <a:extLst>
                    <a:ext uri="{9D8B030D-6E8A-4147-A177-3AD203B41FA5}">
                      <a16:colId xmlns:a16="http://schemas.microsoft.com/office/drawing/2014/main" val="2531375469"/>
                    </a:ext>
                  </a:extLst>
                </a:gridCol>
                <a:gridCol w="441960">
                  <a:extLst>
                    <a:ext uri="{9D8B030D-6E8A-4147-A177-3AD203B41FA5}">
                      <a16:colId xmlns:a16="http://schemas.microsoft.com/office/drawing/2014/main" val="1203096991"/>
                    </a:ext>
                  </a:extLst>
                </a:gridCol>
                <a:gridCol w="441960">
                  <a:extLst>
                    <a:ext uri="{9D8B030D-6E8A-4147-A177-3AD203B41FA5}">
                      <a16:colId xmlns:a16="http://schemas.microsoft.com/office/drawing/2014/main" val="618196442"/>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982156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15952802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0369333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4296979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24257908"/>
                  </a:ext>
                </a:extLst>
              </a:tr>
            </a:tbl>
          </a:graphicData>
        </a:graphic>
      </p:graphicFrame>
    </p:spTree>
    <p:extLst>
      <p:ext uri="{BB962C8B-B14F-4D97-AF65-F5344CB8AC3E}">
        <p14:creationId xmlns:p14="http://schemas.microsoft.com/office/powerpoint/2010/main" val="204043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90264B-532A-39FA-BD73-9C12F9CD102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9A0875-5A59-AFB4-B689-AA9AB1AD103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191CAE9-FD36-5071-4C3C-9D4BB22F5D3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B9E23BC4-994B-35D5-13D5-70557287A52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AE6A223-386A-0FBC-469C-CB2112953D6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619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9CC673-8EAF-BC5A-E187-73A52E058B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D27193-4D12-B89E-F7B4-165E2873423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7F2F376-01C0-2773-A050-2D94749B3EC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73 objects</a:t>
            </a:r>
          </a:p>
        </p:txBody>
      </p:sp>
      <p:sp>
        <p:nvSpPr>
          <p:cNvPr id="17" name="Rectangle 16">
            <a:extLst>
              <a:ext uri="{FF2B5EF4-FFF2-40B4-BE49-F238E27FC236}">
                <a16:creationId xmlns:a16="http://schemas.microsoft.com/office/drawing/2014/main" id="{9F0E8B09-8EB9-100A-D751-5DB534EFDDC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B37A3E4-CBE2-F472-14B7-0DBEE6CCD4B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11320A7D-9B83-C61B-CC02-206A62888E6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E5208E4D-6675-1F01-3404-7E0B89C6F49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0482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7B869-5966-FEF6-770B-33DC8A699FC8}"/>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A23BEFD-FCA9-6C28-392A-2928A007E7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8333EA2-F013-867E-2646-04D8F24F0F29}"/>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8D88DF0-6FD1-DFA4-294E-4C029065E2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61EF392E-2A95-5CB0-8F30-B546393CF7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E3A4006-0F75-D702-8FEE-93F7E627C54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F3F9D28-577F-4C79-DFE6-746E2603DEA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03428B0F-08B5-4ECB-8139-2D3C2DB6386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CB0D979-2DD4-C9BB-EE7E-E96316949EB5}"/>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A1F244D-2F60-0A47-CFBB-745EAD59A9B7}"/>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74441871-1ED1-7440-A307-9C765D5945C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3931A1B-19DB-56D3-352C-0A7FB14910FD}"/>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DF22B817-6D91-73CF-2154-0E86DA9AAE4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C041886A-C05E-84E8-0A67-F1A32252EABD}"/>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BD7F8CEA-3789-30F6-CF7A-3A353726B768}"/>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07F57DE4-9AD8-E850-E6A3-C183365279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03040302-C8B4-0652-632C-F56BA977399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E8B6BC6-2CC3-024F-C4B0-F7FC5888BF1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72AC29C-1504-2B21-47E4-DA24A75FDB6F}"/>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B20D2A0-1B2D-4CDC-61CF-92BDFDA96676}"/>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F2DA913F-D7FA-6A1C-A27B-D16A2C1DE6F8}"/>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55E987E-F13A-263D-6828-852E0B18DA20}"/>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F279388-7281-1210-FD43-B4750B51557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0D46D28-8D5C-28B0-1B6C-5DF2CB51688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2AF709D3-DB53-40F1-E076-66C93541571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782ACA85-4BEF-08DA-885E-EF98F7144BA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7951A36-E0E1-B1CF-BB24-D61A0443CD4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B7FF4DC9-364E-4DCC-DF22-E6F82D6FB84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546951A9-CA5F-4503-88D7-9E18B81D5DD9}"/>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386852C-8A7B-8D69-512B-1ACAD9A0D06C}"/>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021E4FD-F520-A4D1-E37C-34D61BDD9F94}"/>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3A4CF1D-A9B2-0EA8-9BA8-1D9B1555120E}"/>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B6EFFBE-6F0B-6101-7557-D6B19554FBD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30ADB29A-410F-7C50-7105-9BFE8FF980DC}"/>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92D455E0-6113-DA07-26A0-C8EEC4B83D70}"/>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5BA2C11-4A3A-DC2C-2B72-143F54A8F3E0}"/>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E4235CB-AB76-8DA9-11D0-37FC9C5F236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1C96402-7F27-390D-CA49-A183CA1D2D19}"/>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E291B9-2B6A-307F-36B2-F6B926A6AA1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30B3F0-8F8B-16E6-527C-29F4431FAA3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D0E71C9-8F02-D3A6-B65B-FB44CEF258B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8A181690-8DA1-2B11-0AE0-03967BCE7A4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16546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“Stuck to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953145-DB32-2099-7E47-769BE565ADC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E05025-9CFB-F469-22B0-A241C4C493C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30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die.</a:t>
            </a:r>
          </a:p>
          <a:p>
            <a:pPr algn="ctr"/>
            <a:r>
              <a:rPr lang="en-US" b="1" dirty="0">
                <a:solidFill>
                  <a:schemeClr val="tx1"/>
                </a:solidFill>
              </a:rPr>
              <a:t>The answer is not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CD607-C422-F564-6B23-E02F0CD260C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0C8E3-6B97-F097-B633-9A95AF460D1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73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D84466C-CC19-E13B-00BE-71DCD23450C8}"/>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5C247A7-1F5C-7AFA-BC61-64AC35396C3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“Stuck to a Clue”</a:t>
            </a:r>
          </a:p>
        </p:txBody>
      </p:sp>
      <p:sp>
        <p:nvSpPr>
          <p:cNvPr id="4" name="Rectangle 3">
            <a:extLst>
              <a:ext uri="{FF2B5EF4-FFF2-40B4-BE49-F238E27FC236}">
                <a16:creationId xmlns:a16="http://schemas.microsoft.com/office/drawing/2014/main" id="{1F596DD1-20D3-013D-B537-AACD67D4093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225D99D-D050-188D-593A-D03276DE1D9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82F88BA9-1E2B-12DF-4E21-BDB200C1278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000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4E96A59-3BDD-0012-5263-D0384619E2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22504A-5395-E862-2E94-0B0AC81DAFD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AF4343C-82B5-84CA-15C9-90648DC4A66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26F3E15-2FE1-6636-CA51-BB03A30C866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colorful objects including the ones on the outside of the vase?</a:t>
            </a:r>
          </a:p>
        </p:txBody>
      </p:sp>
      <p:sp>
        <p:nvSpPr>
          <p:cNvPr id="13" name="Rectangle 12">
            <a:extLst>
              <a:ext uri="{FF2B5EF4-FFF2-40B4-BE49-F238E27FC236}">
                <a16:creationId xmlns:a16="http://schemas.microsoft.com/office/drawing/2014/main" id="{BCB438AA-741E-5563-5044-56D321BA603B}"/>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9BE5754-7241-537E-A7A7-53268BF255E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9BDAF10-8FC4-1E05-A2FD-BC17349E610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357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20119</TotalTime>
  <Words>2168</Words>
  <Application>Microsoft Office PowerPoint</Application>
  <PresentationFormat>On-screen Show (4:3)</PresentationFormat>
  <Paragraphs>578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2025-03-06T21:25:05Z</dcterms:modified>
</cp:coreProperties>
</file>