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76" r:id="rId9"/>
    <p:sldId id="1877" r:id="rId10"/>
    <p:sldId id="1878" r:id="rId11"/>
    <p:sldId id="1879" r:id="rId12"/>
    <p:sldId id="1880" r:id="rId13"/>
    <p:sldId id="1881" r:id="rId14"/>
    <p:sldId id="1882" r:id="rId15"/>
    <p:sldId id="1883" r:id="rId16"/>
    <p:sldId id="1884" r:id="rId17"/>
    <p:sldId id="1885" r:id="rId18"/>
    <p:sldId id="1886" r:id="rId19"/>
    <p:sldId id="18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0299D-C700-CFF3-DC2A-203223C09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465F4-F037-A8E2-89E8-7E7D4FBCF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3D694-288A-991A-3746-51312F65E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6FEC56-127B-7D61-A48A-5FD9F6963C61}"/>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7411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F38B-38AC-4BFF-A22E-FBCA666A5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A864F-1628-5116-DF92-A0E1FB547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F7EE2-43D2-C966-59C7-34396DAE5C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6584DB-0D13-D2B9-B60D-4093AAAD0E72}"/>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81753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54B813-77D4-F786-FD20-B08B79AB3D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80D82F-6273-A91C-0D42-9FECC177E95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99538" y="0"/>
            <a:ext cx="3515263" cy="5272895"/>
          </a:xfrm>
          <a:prstGeom prst="rect">
            <a:avLst/>
          </a:prstGeom>
        </p:spPr>
      </p:pic>
      <p:sp>
        <p:nvSpPr>
          <p:cNvPr id="17" name="Rectangle 16">
            <a:extLst>
              <a:ext uri="{FF2B5EF4-FFF2-40B4-BE49-F238E27FC236}">
                <a16:creationId xmlns:a16="http://schemas.microsoft.com/office/drawing/2014/main" id="{F081DE89-CBAA-043A-B289-610AE987A36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E8F6E65-6944-D357-98D5-859E410995C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9529C58-68C5-AC1C-D358-0B6CB43070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EF2B09A-840A-6555-9042-0DD3F805BB0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938B7D3-B685-421E-EA5A-D4D3F685987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63648320-B590-5FCC-9CB5-1AB7D78CE0E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a:extLst>
              <a:ext uri="{FF2B5EF4-FFF2-40B4-BE49-F238E27FC236}">
                <a16:creationId xmlns:a16="http://schemas.microsoft.com/office/drawing/2014/main" id="{08967BDD-A8BB-594E-26F4-01E4DEFA18F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the number seen in the egg yolk.</a:t>
            </a:r>
          </a:p>
        </p:txBody>
      </p:sp>
      <p:sp>
        <p:nvSpPr>
          <p:cNvPr id="30" name="Rectangle 29">
            <a:extLst>
              <a:ext uri="{FF2B5EF4-FFF2-40B4-BE49-F238E27FC236}">
                <a16:creationId xmlns:a16="http://schemas.microsoft.com/office/drawing/2014/main" id="{484D43F2-1B85-0533-ED05-3FEF92D5933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a:extLst>
              <a:ext uri="{FF2B5EF4-FFF2-40B4-BE49-F238E27FC236}">
                <a16:creationId xmlns:a16="http://schemas.microsoft.com/office/drawing/2014/main" id="{E5BB163A-B7D2-3C71-CAE8-07CD012C528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3 × 7 × 4.</a:t>
            </a:r>
          </a:p>
        </p:txBody>
      </p:sp>
      <p:sp>
        <p:nvSpPr>
          <p:cNvPr id="32" name="Rectangle 31">
            <a:extLst>
              <a:ext uri="{FF2B5EF4-FFF2-40B4-BE49-F238E27FC236}">
                <a16:creationId xmlns:a16="http://schemas.microsoft.com/office/drawing/2014/main" id="{13D4A36F-F71F-4110-96D5-1B83CEC29FD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14" name="TextBox 13">
            <a:extLst>
              <a:ext uri="{FF2B5EF4-FFF2-40B4-BE49-F238E27FC236}">
                <a16:creationId xmlns:a16="http://schemas.microsoft.com/office/drawing/2014/main" id="{C760E365-0168-C875-DC94-7B2F38440BA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BEC9E79-08A7-F98B-6499-FADE41955A1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D9C9D29-EF62-6951-5A8B-5B7BA632E614}"/>
              </a:ext>
            </a:extLst>
          </p:cNvPr>
          <p:cNvGraphicFramePr>
            <a:graphicFrameLocks noGrp="1"/>
          </p:cNvGraphicFramePr>
          <p:nvPr>
            <p:extLst>
              <p:ext uri="{D42A27DB-BD31-4B8C-83A1-F6EECF244321}">
                <p14:modId xmlns:p14="http://schemas.microsoft.com/office/powerpoint/2010/main" val="2730069922"/>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0566225"/>
                  </a:ext>
                </a:extLst>
              </a:tr>
            </a:tbl>
          </a:graphicData>
        </a:graphic>
      </p:graphicFrame>
    </p:spTree>
    <p:extLst>
      <p:ext uri="{BB962C8B-B14F-4D97-AF65-F5344CB8AC3E}">
        <p14:creationId xmlns:p14="http://schemas.microsoft.com/office/powerpoint/2010/main" val="35154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37C4AD-BC14-A8BB-8733-956C2F8CF07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BFEA05-83CB-738F-EF5C-0109036C02F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5B0987C1-F9F3-0ECA-B0F6-E5304F01230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C0DCE9F-855F-0C9E-C6BB-20811F9DD00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BCE4961-E71E-5EF9-C8DD-6AF27FD5F0F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723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CEF8B9-B598-9F70-FD3D-B54755E590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741CCBE-0F12-6608-8C20-7B72AC509B5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4155E49-71CD-1124-D8CF-2F774E2BF4A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half eggs</a:t>
            </a:r>
          </a:p>
        </p:txBody>
      </p:sp>
      <p:sp>
        <p:nvSpPr>
          <p:cNvPr id="17" name="Rectangle 16">
            <a:extLst>
              <a:ext uri="{FF2B5EF4-FFF2-40B4-BE49-F238E27FC236}">
                <a16:creationId xmlns:a16="http://schemas.microsoft.com/office/drawing/2014/main" id="{30D06690-90F8-1094-90B0-623138F8608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63A39D9-087C-7C35-4B9B-EFB2FD30099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645F966-8F7B-DC15-4722-A1CE24C41C1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12EC9AF-F300-315F-DD27-86D4A244C4F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326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0C71-A361-BB5D-6DA6-4D253D3449D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8F01EF49-AF94-98B4-2053-3B6603C633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C5BC4B9-92CE-14BF-B89C-B745A077B12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F81E4F9-EFC0-BC12-25D9-37E940D344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CBE229C-4ED6-7D93-D0B5-1C8209ABD8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948C830D-794F-D6FF-78F8-8704EC9DE9E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A28999C-02F8-7844-C62F-610F28053F80}"/>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61E7E25-A3B1-53EA-A979-6665D82F19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EB0BE76-FEF4-49AF-EEA2-6EEB9205E51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A3B87D0-38BC-3831-DF17-3515981B67E6}"/>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B0D0E647-FE85-C8E5-01A9-5E1EA6FDA3C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7832A56-E371-579A-5278-18D491ADFFA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C52BCC8-040E-C10A-72C1-8FAAE327CDA3}"/>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953DDB5A-8467-7DE8-1CA5-3C454445D429}"/>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F40FE8DD-4DBF-ED94-522D-755F6B328E6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226A1E5-99AB-67AA-5142-1DB31F50601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CC373696-D4FF-4732-425E-54CB053F04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1D6E19B-2116-EFB5-BFD2-C12C92BABF5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612FB5C-6935-7562-9E85-778776E9F32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CC719F2F-4F13-E211-E88A-193EBF64C61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A0551F0-3F67-7510-4ECD-1A53A108588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3EA970ED-3E19-A80B-E4F5-AAEC4E4B813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B242E41-AA41-70D6-90AA-0873FC1D9C0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CBF6FA2-52E8-8D51-D083-6A1D294B753C}"/>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1542718-4877-8819-602A-197EA49C7FC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44EC28C6-71C4-B449-A93A-66F3014299D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8A2E461-3B4F-32E9-5CC3-83AD0C062BB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A7537E2-965B-CEA5-25B0-C03154C600A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BFBEE2C-ABEE-9619-8CD1-80B3AB0CD44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55A65098-A14C-1A7E-429B-1F9765E0B4D1}"/>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BF124C3-AD1B-81C1-E73F-5AE5DFAE6E3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DE23FF1B-8B71-B30C-D978-B3EB9D7FCED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F71FDB1-3290-C41D-5378-6E16006D0022}"/>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33A2A96A-BD5B-9489-C195-48DEE9D19F06}"/>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1BB3D03-0AA6-C829-FA30-77D91C1F877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FD434EA-B53D-83D3-193E-983370C6C2A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040F2E-3460-0E5B-0D00-4E85449DF36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7447C07-6DF1-B05D-4C25-9568FE04BF0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9310AF-3664-F24A-27A3-9EBBE78E688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0DF9A8-36B7-99C6-200E-B085CF5F6D7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FF61791-CA4A-2A80-78A3-1B48EA0DF77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5B6F9CE-9C3D-86A7-5939-879FDF830F4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9325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5DB3E0-09D7-E376-EF8C-FB09DBE6772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C483872-2B62-4D26-C60F-A4B01686162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 Yolk Clue”</a:t>
            </a:r>
          </a:p>
        </p:txBody>
      </p:sp>
      <p:sp>
        <p:nvSpPr>
          <p:cNvPr id="4" name="Rectangle 3">
            <a:extLst>
              <a:ext uri="{FF2B5EF4-FFF2-40B4-BE49-F238E27FC236}">
                <a16:creationId xmlns:a16="http://schemas.microsoft.com/office/drawing/2014/main" id="{9B6BC971-6BE6-33D9-67AF-72EF7797E92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B3E995D-FAF6-F2BD-ECB1-A9F3728DF9A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D927F77-2A73-2695-B8CF-383917CD27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288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EDC8DD-EC02-5D6C-982A-A477BD7CD3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B27B3E-6B03-CE46-DE8B-0A54897E404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2D5871E-8829-2700-07CB-AE50883189B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D478923-E00A-76E0-ACC3-B1273401CBD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080FEB01-BCB8-C901-9868-DA30E8E843C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26802F0-8074-8372-6487-B6743376A6E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16D98B6-10CE-3186-035A-C1F0C7D00FC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69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779581-8AF9-0CFB-28EE-7A8B523672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2BCE79-AE26-C877-17CD-C6EAA9EA99E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99538" y="0"/>
            <a:ext cx="3515263" cy="5272895"/>
          </a:xfrm>
          <a:prstGeom prst="rect">
            <a:avLst/>
          </a:prstGeom>
        </p:spPr>
      </p:pic>
      <p:sp>
        <p:nvSpPr>
          <p:cNvPr id="17" name="Rectangle 16">
            <a:extLst>
              <a:ext uri="{FF2B5EF4-FFF2-40B4-BE49-F238E27FC236}">
                <a16:creationId xmlns:a16="http://schemas.microsoft.com/office/drawing/2014/main" id="{45A714B4-5966-7355-BA1E-1BE6D41DD4F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CA4B680-901D-4475-18A5-7CEED091DB4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62D19F9-CF2E-1133-FF16-244FCA426D3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CA08F75-0EB7-8B2E-FAE4-26110193E2A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07370A1-8527-A550-42BF-D4B5FD564561}"/>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2F6D808-244F-471C-EEEC-F267CE76771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a:extLst>
              <a:ext uri="{FF2B5EF4-FFF2-40B4-BE49-F238E27FC236}">
                <a16:creationId xmlns:a16="http://schemas.microsoft.com/office/drawing/2014/main" id="{D1F0060E-F828-112E-4D57-995805DF2D8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the number seen in the egg yolk.</a:t>
            </a:r>
          </a:p>
        </p:txBody>
      </p:sp>
      <p:sp>
        <p:nvSpPr>
          <p:cNvPr id="30" name="Rectangle 29">
            <a:extLst>
              <a:ext uri="{FF2B5EF4-FFF2-40B4-BE49-F238E27FC236}">
                <a16:creationId xmlns:a16="http://schemas.microsoft.com/office/drawing/2014/main" id="{1E238A84-D101-EDA2-3A36-EC7FE3FEE9D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a:extLst>
              <a:ext uri="{FF2B5EF4-FFF2-40B4-BE49-F238E27FC236}">
                <a16:creationId xmlns:a16="http://schemas.microsoft.com/office/drawing/2014/main" id="{B19DBCCA-9F2D-094F-EC70-E1C6C0A4DD6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3 × 7 × 4.</a:t>
            </a:r>
          </a:p>
        </p:txBody>
      </p:sp>
      <p:sp>
        <p:nvSpPr>
          <p:cNvPr id="32" name="Rectangle 31">
            <a:extLst>
              <a:ext uri="{FF2B5EF4-FFF2-40B4-BE49-F238E27FC236}">
                <a16:creationId xmlns:a16="http://schemas.microsoft.com/office/drawing/2014/main" id="{3F84CD67-BBE8-6A8A-A366-353F82C23D1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14" name="TextBox 13">
            <a:extLst>
              <a:ext uri="{FF2B5EF4-FFF2-40B4-BE49-F238E27FC236}">
                <a16:creationId xmlns:a16="http://schemas.microsoft.com/office/drawing/2014/main" id="{C0F991BE-0175-7ABC-638A-2A10A6A99F1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7F19121-E347-7F73-3C51-EA5B379434D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3928DA1-2718-F81C-1EDC-E2C4C99833AA}"/>
              </a:ext>
            </a:extLst>
          </p:cNvPr>
          <p:cNvGraphicFramePr>
            <a:graphicFrameLocks noGrp="1"/>
          </p:cNvGraphicFramePr>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0566225"/>
                  </a:ext>
                </a:extLst>
              </a:tr>
            </a:tbl>
          </a:graphicData>
        </a:graphic>
      </p:graphicFrame>
      <p:graphicFrame>
        <p:nvGraphicFramePr>
          <p:cNvPr id="4" name="Table 3">
            <a:extLst>
              <a:ext uri="{FF2B5EF4-FFF2-40B4-BE49-F238E27FC236}">
                <a16:creationId xmlns:a16="http://schemas.microsoft.com/office/drawing/2014/main" id="{FBA83A29-E7F5-3952-28EA-589450177D88}"/>
              </a:ext>
            </a:extLst>
          </p:cNvPr>
          <p:cNvGraphicFramePr>
            <a:graphicFrameLocks noGrp="1"/>
          </p:cNvGraphicFramePr>
          <p:nvPr>
            <p:extLst>
              <p:ext uri="{D42A27DB-BD31-4B8C-83A1-F6EECF244321}">
                <p14:modId xmlns:p14="http://schemas.microsoft.com/office/powerpoint/2010/main" val="1524700272"/>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0566225"/>
                  </a:ext>
                </a:extLst>
              </a:tr>
            </a:tbl>
          </a:graphicData>
        </a:graphic>
      </p:graphicFrame>
      <p:graphicFrame>
        <p:nvGraphicFramePr>
          <p:cNvPr id="5" name="Table 4">
            <a:extLst>
              <a:ext uri="{FF2B5EF4-FFF2-40B4-BE49-F238E27FC236}">
                <a16:creationId xmlns:a16="http://schemas.microsoft.com/office/drawing/2014/main" id="{49A64956-FC49-73A7-0A34-B7AC5A692F97}"/>
              </a:ext>
            </a:extLst>
          </p:cNvPr>
          <p:cNvGraphicFramePr>
            <a:graphicFrameLocks noGrp="1"/>
          </p:cNvGraphicFramePr>
          <p:nvPr>
            <p:extLst>
              <p:ext uri="{D42A27DB-BD31-4B8C-83A1-F6EECF244321}">
                <p14:modId xmlns:p14="http://schemas.microsoft.com/office/powerpoint/2010/main" val="1842391057"/>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0566225"/>
                  </a:ext>
                </a:extLst>
              </a:tr>
            </a:tbl>
          </a:graphicData>
        </a:graphic>
      </p:graphicFrame>
      <p:graphicFrame>
        <p:nvGraphicFramePr>
          <p:cNvPr id="6" name="Table 5">
            <a:extLst>
              <a:ext uri="{FF2B5EF4-FFF2-40B4-BE49-F238E27FC236}">
                <a16:creationId xmlns:a16="http://schemas.microsoft.com/office/drawing/2014/main" id="{7CDF85B8-0D95-ED3B-876D-A10A71960F96}"/>
              </a:ext>
            </a:extLst>
          </p:cNvPr>
          <p:cNvGraphicFramePr>
            <a:graphicFrameLocks noGrp="1"/>
          </p:cNvGraphicFramePr>
          <p:nvPr>
            <p:extLst>
              <p:ext uri="{D42A27DB-BD31-4B8C-83A1-F6EECF244321}">
                <p14:modId xmlns:p14="http://schemas.microsoft.com/office/powerpoint/2010/main" val="111129291"/>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0566225"/>
                  </a:ext>
                </a:extLst>
              </a:tr>
            </a:tbl>
          </a:graphicData>
        </a:graphic>
      </p:graphicFrame>
      <p:graphicFrame>
        <p:nvGraphicFramePr>
          <p:cNvPr id="7" name="Table 6">
            <a:extLst>
              <a:ext uri="{FF2B5EF4-FFF2-40B4-BE49-F238E27FC236}">
                <a16:creationId xmlns:a16="http://schemas.microsoft.com/office/drawing/2014/main" id="{CD42EB38-FBFD-3662-BCEA-617A55DE92BA}"/>
              </a:ext>
            </a:extLst>
          </p:cNvPr>
          <p:cNvGraphicFramePr>
            <a:graphicFrameLocks noGrp="1"/>
          </p:cNvGraphicFramePr>
          <p:nvPr>
            <p:extLst>
              <p:ext uri="{D42A27DB-BD31-4B8C-83A1-F6EECF244321}">
                <p14:modId xmlns:p14="http://schemas.microsoft.com/office/powerpoint/2010/main" val="2684178059"/>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0566225"/>
                  </a:ext>
                </a:extLst>
              </a:tr>
            </a:tbl>
          </a:graphicData>
        </a:graphic>
      </p:graphicFrame>
      <p:graphicFrame>
        <p:nvGraphicFramePr>
          <p:cNvPr id="8" name="Table 7">
            <a:extLst>
              <a:ext uri="{FF2B5EF4-FFF2-40B4-BE49-F238E27FC236}">
                <a16:creationId xmlns:a16="http://schemas.microsoft.com/office/drawing/2014/main" id="{F5018DAB-D106-7FCC-F8CF-E05A99560C50}"/>
              </a:ext>
            </a:extLst>
          </p:cNvPr>
          <p:cNvGraphicFramePr>
            <a:graphicFrameLocks noGrp="1"/>
          </p:cNvGraphicFramePr>
          <p:nvPr>
            <p:extLst>
              <p:ext uri="{D42A27DB-BD31-4B8C-83A1-F6EECF244321}">
                <p14:modId xmlns:p14="http://schemas.microsoft.com/office/powerpoint/2010/main" val="295332287"/>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449843"/>
                    </a:ext>
                  </a:extLst>
                </a:gridCol>
                <a:gridCol w="441960">
                  <a:extLst>
                    <a:ext uri="{9D8B030D-6E8A-4147-A177-3AD203B41FA5}">
                      <a16:colId xmlns:a16="http://schemas.microsoft.com/office/drawing/2014/main" val="2687632916"/>
                    </a:ext>
                  </a:extLst>
                </a:gridCol>
                <a:gridCol w="441960">
                  <a:extLst>
                    <a:ext uri="{9D8B030D-6E8A-4147-A177-3AD203B41FA5}">
                      <a16:colId xmlns:a16="http://schemas.microsoft.com/office/drawing/2014/main" val="2557321153"/>
                    </a:ext>
                  </a:extLst>
                </a:gridCol>
                <a:gridCol w="441960">
                  <a:extLst>
                    <a:ext uri="{9D8B030D-6E8A-4147-A177-3AD203B41FA5}">
                      <a16:colId xmlns:a16="http://schemas.microsoft.com/office/drawing/2014/main" val="71668418"/>
                    </a:ext>
                  </a:extLst>
                </a:gridCol>
                <a:gridCol w="441960">
                  <a:extLst>
                    <a:ext uri="{9D8B030D-6E8A-4147-A177-3AD203B41FA5}">
                      <a16:colId xmlns:a16="http://schemas.microsoft.com/office/drawing/2014/main" val="1258870835"/>
                    </a:ext>
                  </a:extLst>
                </a:gridCol>
                <a:gridCol w="441960">
                  <a:extLst>
                    <a:ext uri="{9D8B030D-6E8A-4147-A177-3AD203B41FA5}">
                      <a16:colId xmlns:a16="http://schemas.microsoft.com/office/drawing/2014/main" val="2012856975"/>
                    </a:ext>
                  </a:extLst>
                </a:gridCol>
                <a:gridCol w="441960">
                  <a:extLst>
                    <a:ext uri="{9D8B030D-6E8A-4147-A177-3AD203B41FA5}">
                      <a16:colId xmlns:a16="http://schemas.microsoft.com/office/drawing/2014/main" val="2938157528"/>
                    </a:ext>
                  </a:extLst>
                </a:gridCol>
                <a:gridCol w="441960">
                  <a:extLst>
                    <a:ext uri="{9D8B030D-6E8A-4147-A177-3AD203B41FA5}">
                      <a16:colId xmlns:a16="http://schemas.microsoft.com/office/drawing/2014/main" val="785410359"/>
                    </a:ext>
                  </a:extLst>
                </a:gridCol>
                <a:gridCol w="441960">
                  <a:extLst>
                    <a:ext uri="{9D8B030D-6E8A-4147-A177-3AD203B41FA5}">
                      <a16:colId xmlns:a16="http://schemas.microsoft.com/office/drawing/2014/main" val="2081336506"/>
                    </a:ext>
                  </a:extLst>
                </a:gridCol>
                <a:gridCol w="441960">
                  <a:extLst>
                    <a:ext uri="{9D8B030D-6E8A-4147-A177-3AD203B41FA5}">
                      <a16:colId xmlns:a16="http://schemas.microsoft.com/office/drawing/2014/main" val="4263712068"/>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6303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266396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3158169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23905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823678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0566225"/>
                  </a:ext>
                </a:extLst>
              </a:tr>
            </a:tbl>
          </a:graphicData>
        </a:graphic>
      </p:graphicFrame>
    </p:spTree>
    <p:extLst>
      <p:ext uri="{BB962C8B-B14F-4D97-AF65-F5344CB8AC3E}">
        <p14:creationId xmlns:p14="http://schemas.microsoft.com/office/powerpoint/2010/main" val="13151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021270-3585-4FDC-4255-C23DF78B22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AAEBF8D-637F-7BF3-3775-EED5260B5E0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5F8769E-19E0-F5FF-57F8-FD0C2FA321B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4C88FFA-1CC1-2CBE-B80E-F84EFE8F8EF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4151E2C-3A7B-C51B-7D08-0054652A36A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629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B45BBF-9172-0882-FBDB-8010B90945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5A1B88-BBF9-0155-FE5B-60ADEEBD09B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0C283A7-AF8B-6088-DBA3-B27288270F3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half eggs</a:t>
            </a:r>
          </a:p>
        </p:txBody>
      </p:sp>
      <p:sp>
        <p:nvSpPr>
          <p:cNvPr id="17" name="Rectangle 16">
            <a:extLst>
              <a:ext uri="{FF2B5EF4-FFF2-40B4-BE49-F238E27FC236}">
                <a16:creationId xmlns:a16="http://schemas.microsoft.com/office/drawing/2014/main" id="{4BF36AD2-F8AA-0918-8400-91B088F5499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73B6C59-BB5A-6717-2095-E7F3BD64DBC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726403D-269B-D9DB-A183-E48202CAB76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97B6F13-19B1-833B-147B-AB97DB30AFF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282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A12-6794-F3D0-6C6E-D8A07BFC538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E089820-A9EF-03E6-4132-8CA6F8B2C7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FE06CC8-B1A4-B8BD-881F-5A328F45D0CD}"/>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7A72FA8-BFF3-BE4A-7D9B-355E126EBE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F9BD97E-7948-31C2-27B5-97DC8A8E81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E1AF6B79-C41F-B857-9EBA-6F367837D6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61A6433-55D6-8292-7AF8-49CA8602ECF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159CAEDD-0792-D8AC-BB1E-7E92D91E1A2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6610B4-1ADB-98C4-1515-2E6F37376BF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B60318B-1F47-0DF7-5BF1-DF4EADF6638F}"/>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4CECB50-F771-63E8-ABB4-7D9D16439B4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ACA89D4-BB89-BC40-0A11-982A28B179D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C05A2675-0F5A-3EFE-149C-D22110FBFDB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1D7EE3A0-BC66-CC22-2F67-D8ECE38EE35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6ED8F37-8798-87BE-2C4C-580952DE071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C889862-7ACB-7A18-DFE7-28FC94F45D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755A75C-14A2-97AE-8824-DFA59D48A1A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CCFE3AF7-3457-A602-91DB-BCC2D209911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871ECA3-7D1B-C05D-91BD-29E193773093}"/>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E32FE83-332F-019D-8471-935D77680850}"/>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D0B13B19-0E5A-132D-01E0-B80DF124A9F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DEE854E9-A5D6-77D9-AA38-BB93BE48259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B113599-9AC7-C466-DF7A-647D6AB5F4B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350B87F-9F9D-917F-7EEA-613CDF49BA6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AEE4D6C-1079-99A4-B1F7-83FAD456EA8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D13A81DB-D20F-BB72-6B46-3E9D2D91C2D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C5A87F9-75F8-31C1-A427-2018A10B2790}"/>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E8D83E1-4FAB-878B-7FD8-6D4289427F52}"/>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559B09F8-1218-61BB-7F14-7350FFD5604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091887B6-70D6-95A2-4A89-CC29C2CA366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B61EF10-E0B9-3865-4992-B0A364BA03E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61A5DB8-B577-ED2E-D292-ED32E3C7036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B0C35C8-4084-A8B5-2F9C-7B071B7A4418}"/>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62F5A2C-DE7C-C2A7-B4C4-D60E427863BA}"/>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09E34ED-78D9-82B5-18DA-0958A1832B95}"/>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B52204A-0252-54A8-6991-BB1086387FB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C0E908-0D80-7DC1-5D79-069FA769FDF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94D7A50-20B7-90FA-844D-70314FCAE15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C8C829-C53B-C2AB-46FA-2A76753165E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992406-E2D8-DD31-3EC4-1D285947C5CC}"/>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094D5AD7-8B82-2D8A-5560-C9ABA9786D8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36E3A55-ECBA-9C52-B7D0-B61F67051E7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61238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 Yolk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2AC7F-B776-F8B4-AE36-F799900D341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174DE5-8B04-FD99-74F3-FBE387ECC8B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the number seen in the egg yolk.</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3 × 7 ×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1350B-7B6D-AA3D-5B5F-3D715C84B66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A1738F-0B75-0AC2-BB03-160FDF4E315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half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B63790-0CBA-F58E-C44E-9EC8EBF6D04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E737B63-B45C-1D3C-D39B-508E876A197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 Yolk Clue”</a:t>
            </a:r>
          </a:p>
        </p:txBody>
      </p:sp>
      <p:sp>
        <p:nvSpPr>
          <p:cNvPr id="4" name="Rectangle 3">
            <a:extLst>
              <a:ext uri="{FF2B5EF4-FFF2-40B4-BE49-F238E27FC236}">
                <a16:creationId xmlns:a16="http://schemas.microsoft.com/office/drawing/2014/main" id="{8C1FDD8B-E596-4C07-A324-FDBBCEAB267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7C223CC-9691-89C0-2078-7621D0AC451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B2645E5-AC0B-E2F6-4D23-EEF477A8D4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223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822E680-1FE4-E3BF-31C7-844B0EE776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16CDEC-7D48-CD14-ECCA-9A5144A634B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040C950-9CFE-62D7-5E34-F07B6647F3D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E082B69-A914-106C-91A9-CA3AF49E5B3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BC82AA9F-6461-CC3E-7CA7-3FAC5025B85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12C22F1-8856-111D-78E9-BD8E12BD0D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79EEBE2-60A8-98D1-B8FD-6461A20E9CD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43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20132</TotalTime>
  <Words>2267</Words>
  <Application>Microsoft Office PowerPoint</Application>
  <PresentationFormat>On-screen Show (4:3)</PresentationFormat>
  <Paragraphs>707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238</cp:revision>
  <dcterms:created xsi:type="dcterms:W3CDTF">2020-11-09T02:38:45Z</dcterms:created>
  <dcterms:modified xsi:type="dcterms:W3CDTF">2025-04-07T23:03:59Z</dcterms:modified>
</cp:coreProperties>
</file>