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820" r:id="rId9"/>
    <p:sldId id="1821" r:id="rId10"/>
    <p:sldId id="1822" r:id="rId11"/>
    <p:sldId id="1823" r:id="rId12"/>
    <p:sldId id="1824" r:id="rId13"/>
    <p:sldId id="1825" r:id="rId14"/>
    <p:sldId id="1826" r:id="rId15"/>
    <p:sldId id="1827" r:id="rId16"/>
    <p:sldId id="1828" r:id="rId17"/>
    <p:sldId id="1829" r:id="rId18"/>
    <p:sldId id="1830" r:id="rId19"/>
    <p:sldId id="183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00"/>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746"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3/31/2025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F6328-F5AD-072B-2C36-9142A0E3A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44C416-182E-CD94-8807-B8158EBEE8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6C3D45-E26D-E806-FB63-AF4AEAF3AE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6C1F4E-346C-19F0-5DC4-3099D60E9F5B}"/>
              </a:ext>
            </a:extLst>
          </p:cNvPr>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3064413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CE008-B8D0-E4AC-6F0A-6FA3EAD859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ED0CC3-AAED-7C08-28A4-E9E915F6AE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ECCC53-F12D-DEC8-5D56-BF3E57A24F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EF8716-F329-74E3-DB43-679F0287792A}"/>
              </a:ext>
            </a:extLst>
          </p:cNvPr>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3930938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3/31/2025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3/31/2025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3/31/2025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3/31/2025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0903718-1CB7-89D3-094F-3EDDBBB044E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3CAFEAE-F498-4C52-130F-A67E4A1E0672}"/>
              </a:ext>
            </a:extLst>
          </p:cNvPr>
          <p:cNvPicPr>
            <a:picLocks noChangeAspect="1"/>
          </p:cNvPicPr>
          <p:nvPr/>
        </p:nvPicPr>
        <p:blipFill>
          <a:blip r:embed="rId2">
            <a:extLst>
              <a:ext uri="{28A0092B-C50C-407E-A947-70E740481C1C}">
                <a14:useLocalDpi xmlns:a14="http://schemas.microsoft.com/office/drawing/2010/main" val="0"/>
              </a:ext>
            </a:extLst>
          </a:blip>
          <a:srcRect t="6346" r="50000"/>
          <a:stretch/>
        </p:blipFill>
        <p:spPr>
          <a:xfrm>
            <a:off x="0" y="0"/>
            <a:ext cx="4572000" cy="6422734"/>
          </a:xfrm>
          <a:prstGeom prst="rect">
            <a:avLst/>
          </a:prstGeom>
        </p:spPr>
      </p:pic>
      <p:sp>
        <p:nvSpPr>
          <p:cNvPr id="17" name="Rectangle 16">
            <a:extLst>
              <a:ext uri="{FF2B5EF4-FFF2-40B4-BE49-F238E27FC236}">
                <a16:creationId xmlns:a16="http://schemas.microsoft.com/office/drawing/2014/main" id="{4629DE96-C0CF-4031-E0FB-86E9C110C527}"/>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39E9F181-0AED-7B26-67DA-CEEFB9670951}"/>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809274AB-CA07-F7B6-C95F-A75CFB67E1C5}"/>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A1E5A837-10E7-E3F2-DF19-1A4999DEA587}"/>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C2F59370-FD38-C77D-1957-2C2939E8DB64}"/>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E7972851-61DF-959C-5823-12C8A165DFBA}"/>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55 and 85, but it is not 61.</a:t>
            </a:r>
          </a:p>
        </p:txBody>
      </p:sp>
      <p:sp>
        <p:nvSpPr>
          <p:cNvPr id="29" name="Rectangle 28">
            <a:extLst>
              <a:ext uri="{FF2B5EF4-FFF2-40B4-BE49-F238E27FC236}">
                <a16:creationId xmlns:a16="http://schemas.microsoft.com/office/drawing/2014/main" id="{9F8CE693-BBBA-5CF3-9C39-40347F05598F}"/>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not a multiple of 3.</a:t>
            </a:r>
          </a:p>
        </p:txBody>
      </p:sp>
      <p:sp>
        <p:nvSpPr>
          <p:cNvPr id="30" name="Rectangle 29">
            <a:extLst>
              <a:ext uri="{FF2B5EF4-FFF2-40B4-BE49-F238E27FC236}">
                <a16:creationId xmlns:a16="http://schemas.microsoft.com/office/drawing/2014/main" id="{37DC9A76-05C6-BC24-0F9D-085030F57316}"/>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not a multiple of 5.</a:t>
            </a:r>
          </a:p>
        </p:txBody>
      </p:sp>
      <p:sp>
        <p:nvSpPr>
          <p:cNvPr id="31" name="Rectangle 30">
            <a:extLst>
              <a:ext uri="{FF2B5EF4-FFF2-40B4-BE49-F238E27FC236}">
                <a16:creationId xmlns:a16="http://schemas.microsoft.com/office/drawing/2014/main" id="{B309F037-C01F-4950-24D5-3794C4C4E0D8}"/>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digit 7 is not in the answer.</a:t>
            </a:r>
          </a:p>
        </p:txBody>
      </p:sp>
      <p:sp>
        <p:nvSpPr>
          <p:cNvPr id="32" name="Rectangle 31">
            <a:extLst>
              <a:ext uri="{FF2B5EF4-FFF2-40B4-BE49-F238E27FC236}">
                <a16:creationId xmlns:a16="http://schemas.microsoft.com/office/drawing/2014/main" id="{AE7E5AC8-2D70-F9AE-2E33-04F024B3B807}"/>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Is the answer an odd number?</a:t>
            </a:r>
          </a:p>
          <a:p>
            <a:pPr algn="ctr"/>
            <a:r>
              <a:rPr lang="en-US" sz="2000" b="1" dirty="0">
                <a:solidFill>
                  <a:schemeClr val="tx1"/>
                </a:solidFill>
              </a:rPr>
              <a:t>The green letters have the answer.</a:t>
            </a:r>
          </a:p>
        </p:txBody>
      </p:sp>
      <p:sp>
        <p:nvSpPr>
          <p:cNvPr id="14" name="TextBox 13">
            <a:extLst>
              <a:ext uri="{FF2B5EF4-FFF2-40B4-BE49-F238E27FC236}">
                <a16:creationId xmlns:a16="http://schemas.microsoft.com/office/drawing/2014/main" id="{7F1A6723-EA3F-D0DA-0342-86DCA2EC306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B33DC1A5-5328-84D6-2A05-833959CFD3D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F47B4459-8C35-B1BA-0299-5F89662A254B}"/>
              </a:ext>
            </a:extLst>
          </p:cNvPr>
          <p:cNvGraphicFramePr>
            <a:graphicFrameLocks noGrp="1"/>
          </p:cNvGraphicFramePr>
          <p:nvPr>
            <p:extLst>
              <p:ext uri="{D42A27DB-BD31-4B8C-83A1-F6EECF244321}">
                <p14:modId xmlns:p14="http://schemas.microsoft.com/office/powerpoint/2010/main" val="4189984510"/>
              </p:ext>
            </p:extLst>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160189084"/>
                    </a:ext>
                  </a:extLst>
                </a:gridCol>
                <a:gridCol w="441960">
                  <a:extLst>
                    <a:ext uri="{9D8B030D-6E8A-4147-A177-3AD203B41FA5}">
                      <a16:colId xmlns:a16="http://schemas.microsoft.com/office/drawing/2014/main" val="475326099"/>
                    </a:ext>
                  </a:extLst>
                </a:gridCol>
                <a:gridCol w="441960">
                  <a:extLst>
                    <a:ext uri="{9D8B030D-6E8A-4147-A177-3AD203B41FA5}">
                      <a16:colId xmlns:a16="http://schemas.microsoft.com/office/drawing/2014/main" val="2637970757"/>
                    </a:ext>
                  </a:extLst>
                </a:gridCol>
                <a:gridCol w="441960">
                  <a:extLst>
                    <a:ext uri="{9D8B030D-6E8A-4147-A177-3AD203B41FA5}">
                      <a16:colId xmlns:a16="http://schemas.microsoft.com/office/drawing/2014/main" val="348442105"/>
                    </a:ext>
                  </a:extLst>
                </a:gridCol>
                <a:gridCol w="441960">
                  <a:extLst>
                    <a:ext uri="{9D8B030D-6E8A-4147-A177-3AD203B41FA5}">
                      <a16:colId xmlns:a16="http://schemas.microsoft.com/office/drawing/2014/main" val="4233221715"/>
                    </a:ext>
                  </a:extLst>
                </a:gridCol>
                <a:gridCol w="441960">
                  <a:extLst>
                    <a:ext uri="{9D8B030D-6E8A-4147-A177-3AD203B41FA5}">
                      <a16:colId xmlns:a16="http://schemas.microsoft.com/office/drawing/2014/main" val="2483202441"/>
                    </a:ext>
                  </a:extLst>
                </a:gridCol>
                <a:gridCol w="441960">
                  <a:extLst>
                    <a:ext uri="{9D8B030D-6E8A-4147-A177-3AD203B41FA5}">
                      <a16:colId xmlns:a16="http://schemas.microsoft.com/office/drawing/2014/main" val="3342922567"/>
                    </a:ext>
                  </a:extLst>
                </a:gridCol>
                <a:gridCol w="441960">
                  <a:extLst>
                    <a:ext uri="{9D8B030D-6E8A-4147-A177-3AD203B41FA5}">
                      <a16:colId xmlns:a16="http://schemas.microsoft.com/office/drawing/2014/main" val="3542550743"/>
                    </a:ext>
                  </a:extLst>
                </a:gridCol>
                <a:gridCol w="441960">
                  <a:extLst>
                    <a:ext uri="{9D8B030D-6E8A-4147-A177-3AD203B41FA5}">
                      <a16:colId xmlns:a16="http://schemas.microsoft.com/office/drawing/2014/main" val="3366650754"/>
                    </a:ext>
                  </a:extLst>
                </a:gridCol>
                <a:gridCol w="441960">
                  <a:extLst>
                    <a:ext uri="{9D8B030D-6E8A-4147-A177-3AD203B41FA5}">
                      <a16:colId xmlns:a16="http://schemas.microsoft.com/office/drawing/2014/main" val="619329285"/>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955149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918724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22512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2540788"/>
                  </a:ext>
                </a:extLst>
              </a:tr>
            </a:tbl>
          </a:graphicData>
        </a:graphic>
      </p:graphicFrame>
    </p:spTree>
    <p:extLst>
      <p:ext uri="{BB962C8B-B14F-4D97-AF65-F5344CB8AC3E}">
        <p14:creationId xmlns:p14="http://schemas.microsoft.com/office/powerpoint/2010/main" val="188973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8EC3667-9F4B-A399-EBC8-98258C36281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CACDB1A-8B6D-F82E-F667-097BD1F40B9A}"/>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509844D9-6996-0113-CFB8-5D61ADC91C17}"/>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73D68C9B-412A-E5F9-A19D-FEEFB42C857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07D557C8-FD95-8693-C68C-75DDDB2B6BC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61329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15D9089-AAFE-839A-3081-305E067EDC4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24E82F6-6853-A0B4-CC63-878CB7E4C84F}"/>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CEAC8B55-33FF-6CD0-229F-619774436688}"/>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59 beads</a:t>
            </a:r>
          </a:p>
        </p:txBody>
      </p:sp>
      <p:sp>
        <p:nvSpPr>
          <p:cNvPr id="17" name="Rectangle 16">
            <a:extLst>
              <a:ext uri="{FF2B5EF4-FFF2-40B4-BE49-F238E27FC236}">
                <a16:creationId xmlns:a16="http://schemas.microsoft.com/office/drawing/2014/main" id="{F6374773-5CAA-35FD-8AD5-6D513450B531}"/>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D80AC52F-D2C7-D11B-1268-185BBAD4D667}"/>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B96B538B-79F3-2DCB-148E-E96B34B1426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D0A6FF2C-7231-39D7-5613-33B37892F58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76190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647CE-AEF3-9D46-8782-9BD65A57382A}"/>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BE95870D-9F1A-BA72-B665-229D44C693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C67940D5-AB48-5D33-32C9-316B133D6CE7}"/>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A4C98468-418A-2F98-CAC6-387E2D097D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FBB86D20-33DF-3071-7181-6969243A9D5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79A1E64B-0C54-5907-DF5E-CF3A234EAD2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5A1BA10-B08B-EDC5-4182-8D627E5171AB}"/>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E5D7A925-D8FD-2FC0-038C-92D29071360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7F9B610C-2B98-0B50-177E-C90AF607AF21}"/>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46DBA6EA-E2DB-971B-486C-422E1E30A8E5}"/>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30CC02C1-FB25-3988-20DA-65E64673E11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6E2B2F33-D38A-DBEE-AFB8-FD3A66F317D7}"/>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7459BF18-3B63-BAA4-6074-190CBC15FFF0}"/>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A1710F10-7D99-2D9A-C0D7-3C21D432C823}"/>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714517C2-2C97-E236-A32E-3EEC148C7108}"/>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C08A6CD2-C7F2-17F7-75E6-2463E1D7C392}"/>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CBDB95A4-2E29-8217-81D9-ADEACD3F30F1}"/>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358A9D4-1578-FEBC-BE93-09350B79F3D7}"/>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685A9598-BE71-3C6F-6138-AB4053F96678}"/>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359D9B7C-5699-CB35-09D2-4A0F89B64F87}"/>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4012A383-4F5F-FB61-1A9F-4FECE8E1C6B4}"/>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8A057D60-4C0C-7B37-9433-08B3B568BC11}"/>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22CE6F2C-0FF4-7651-6396-4BF65B51319A}"/>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E58D6C93-24F2-F336-C541-8872BD6BB186}"/>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3AAAC64A-2369-5D1B-1D02-DA5FC0E38E4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BCC55873-75D5-ECF0-B424-D635FDD1AF4E}"/>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9883F003-7D96-117E-2B47-5BD1132916AF}"/>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E48A4476-D0AF-E14D-DD69-7B4535ACA2F0}"/>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82D4E56B-8E9F-DE48-BDBF-7906BAE85CE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E1F6318-95E0-800B-2F65-521FCAF82AD4}"/>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0DA1BD3C-82B2-4C2B-7438-D8C735DAB9B8}"/>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E6375307-AF6A-6909-234A-45E5A3CBB0A9}"/>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1B68D076-7A75-6AB5-2C5C-1F0D5CF2CA7A}"/>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483C3347-A903-9D92-CAAD-1F8A473EC29A}"/>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43D9329B-74F1-53BB-6548-B0A4BB224428}"/>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4AA62891-CA05-52BA-9FDF-B572BA7D6B29}"/>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73E5BA8-D897-4BFE-75FE-6F729D92825B}"/>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DB7D8D7-00AD-7FEC-BF8F-53D80AC7EEC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06173B1-5048-8C12-F493-C531C9775C3D}"/>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4E6A6D9-B35C-F8F1-1C40-B770F40132E6}"/>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7737C36B-1B7E-3825-45FF-926E27B800DF}"/>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22BBD246-49E5-C81A-CDA7-6CDAC8AB7112}"/>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3242862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32FD467-78DB-F33D-4ED0-E160E41495DA}"/>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9FDCED79-7A2E-B874-EBB3-DDDD01C91DEF}"/>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“Yes!”</a:t>
            </a:r>
          </a:p>
        </p:txBody>
      </p:sp>
      <p:sp>
        <p:nvSpPr>
          <p:cNvPr id="4" name="Rectangle 3">
            <a:extLst>
              <a:ext uri="{FF2B5EF4-FFF2-40B4-BE49-F238E27FC236}">
                <a16:creationId xmlns:a16="http://schemas.microsoft.com/office/drawing/2014/main" id="{0D8D834B-FCC4-A57F-4942-39471FAB2945}"/>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A8317F00-7A25-9D98-FEDF-26D4DBFC35B0}"/>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103D9649-0DBE-8C97-D920-0023233A59C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60553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872D295-1BAB-FFFE-C71C-539BF7755D3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69BCCC6-B9A6-7B38-1D6F-07D29B097800}"/>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9F4C6488-34BE-4F4B-37CD-3E869B449524}"/>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A0B852D7-032E-DB1F-FA04-F0C95E17D052}"/>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a:t>
            </a:r>
            <a:r>
              <a:rPr lang="en-US" sz="2000" b="1" u="sng" dirty="0">
                <a:solidFill>
                  <a:schemeClr val="tx1"/>
                </a:solidFill>
              </a:rPr>
              <a:t>total</a:t>
            </a:r>
            <a:r>
              <a:rPr lang="en-US" sz="2000" b="1" dirty="0">
                <a:solidFill>
                  <a:schemeClr val="tx1"/>
                </a:solidFill>
              </a:rPr>
              <a:t> number of beads, including the ones on the string?</a:t>
            </a:r>
          </a:p>
        </p:txBody>
      </p:sp>
      <p:sp>
        <p:nvSpPr>
          <p:cNvPr id="13" name="Rectangle 12">
            <a:extLst>
              <a:ext uri="{FF2B5EF4-FFF2-40B4-BE49-F238E27FC236}">
                <a16:creationId xmlns:a16="http://schemas.microsoft.com/office/drawing/2014/main" id="{3676347D-0355-3A37-D93E-88DDA3A10F36}"/>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533E9163-35B1-FBB2-D98D-007D32FE0D1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1A248E39-AF62-F422-E5A0-3F2DCEF411E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17849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C212922-F49B-9603-B7D1-E4536C97B9E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82D310C-E6B2-B93D-2251-42CB7A8A0616}"/>
              </a:ext>
            </a:extLst>
          </p:cNvPr>
          <p:cNvPicPr>
            <a:picLocks noChangeAspect="1"/>
          </p:cNvPicPr>
          <p:nvPr/>
        </p:nvPicPr>
        <p:blipFill>
          <a:blip r:embed="rId2">
            <a:extLst>
              <a:ext uri="{28A0092B-C50C-407E-A947-70E740481C1C}">
                <a14:useLocalDpi xmlns:a14="http://schemas.microsoft.com/office/drawing/2010/main" val="0"/>
              </a:ext>
            </a:extLst>
          </a:blip>
          <a:srcRect t="6346" r="50000"/>
          <a:stretch/>
        </p:blipFill>
        <p:spPr>
          <a:xfrm>
            <a:off x="0" y="0"/>
            <a:ext cx="4572000" cy="6422734"/>
          </a:xfrm>
          <a:prstGeom prst="rect">
            <a:avLst/>
          </a:prstGeom>
        </p:spPr>
      </p:pic>
      <p:graphicFrame>
        <p:nvGraphicFramePr>
          <p:cNvPr id="2" name="Table 1">
            <a:extLst>
              <a:ext uri="{FF2B5EF4-FFF2-40B4-BE49-F238E27FC236}">
                <a16:creationId xmlns:a16="http://schemas.microsoft.com/office/drawing/2014/main" id="{CE86E777-BAF6-6F66-B388-87158965FC87}"/>
              </a:ext>
            </a:extLst>
          </p:cNvPr>
          <p:cNvGraphicFramePr>
            <a:graphicFrameLocks noGrp="1"/>
          </p:cNvGraphicFramePr>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160189084"/>
                    </a:ext>
                  </a:extLst>
                </a:gridCol>
                <a:gridCol w="441960">
                  <a:extLst>
                    <a:ext uri="{9D8B030D-6E8A-4147-A177-3AD203B41FA5}">
                      <a16:colId xmlns:a16="http://schemas.microsoft.com/office/drawing/2014/main" val="475326099"/>
                    </a:ext>
                  </a:extLst>
                </a:gridCol>
                <a:gridCol w="441960">
                  <a:extLst>
                    <a:ext uri="{9D8B030D-6E8A-4147-A177-3AD203B41FA5}">
                      <a16:colId xmlns:a16="http://schemas.microsoft.com/office/drawing/2014/main" val="2637970757"/>
                    </a:ext>
                  </a:extLst>
                </a:gridCol>
                <a:gridCol w="441960">
                  <a:extLst>
                    <a:ext uri="{9D8B030D-6E8A-4147-A177-3AD203B41FA5}">
                      <a16:colId xmlns:a16="http://schemas.microsoft.com/office/drawing/2014/main" val="348442105"/>
                    </a:ext>
                  </a:extLst>
                </a:gridCol>
                <a:gridCol w="441960">
                  <a:extLst>
                    <a:ext uri="{9D8B030D-6E8A-4147-A177-3AD203B41FA5}">
                      <a16:colId xmlns:a16="http://schemas.microsoft.com/office/drawing/2014/main" val="4233221715"/>
                    </a:ext>
                  </a:extLst>
                </a:gridCol>
                <a:gridCol w="441960">
                  <a:extLst>
                    <a:ext uri="{9D8B030D-6E8A-4147-A177-3AD203B41FA5}">
                      <a16:colId xmlns:a16="http://schemas.microsoft.com/office/drawing/2014/main" val="2483202441"/>
                    </a:ext>
                  </a:extLst>
                </a:gridCol>
                <a:gridCol w="441960">
                  <a:extLst>
                    <a:ext uri="{9D8B030D-6E8A-4147-A177-3AD203B41FA5}">
                      <a16:colId xmlns:a16="http://schemas.microsoft.com/office/drawing/2014/main" val="3342922567"/>
                    </a:ext>
                  </a:extLst>
                </a:gridCol>
                <a:gridCol w="441960">
                  <a:extLst>
                    <a:ext uri="{9D8B030D-6E8A-4147-A177-3AD203B41FA5}">
                      <a16:colId xmlns:a16="http://schemas.microsoft.com/office/drawing/2014/main" val="3542550743"/>
                    </a:ext>
                  </a:extLst>
                </a:gridCol>
                <a:gridCol w="441960">
                  <a:extLst>
                    <a:ext uri="{9D8B030D-6E8A-4147-A177-3AD203B41FA5}">
                      <a16:colId xmlns:a16="http://schemas.microsoft.com/office/drawing/2014/main" val="3366650754"/>
                    </a:ext>
                  </a:extLst>
                </a:gridCol>
                <a:gridCol w="441960">
                  <a:extLst>
                    <a:ext uri="{9D8B030D-6E8A-4147-A177-3AD203B41FA5}">
                      <a16:colId xmlns:a16="http://schemas.microsoft.com/office/drawing/2014/main" val="619329285"/>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955149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918724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22512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2540788"/>
                  </a:ext>
                </a:extLst>
              </a:tr>
            </a:tbl>
          </a:graphicData>
        </a:graphic>
      </p:graphicFrame>
      <p:graphicFrame>
        <p:nvGraphicFramePr>
          <p:cNvPr id="4" name="Table 3">
            <a:extLst>
              <a:ext uri="{FF2B5EF4-FFF2-40B4-BE49-F238E27FC236}">
                <a16:creationId xmlns:a16="http://schemas.microsoft.com/office/drawing/2014/main" id="{FDE74E95-9549-E4B7-96B3-EF5C89CC47ED}"/>
              </a:ext>
            </a:extLst>
          </p:cNvPr>
          <p:cNvGraphicFramePr>
            <a:graphicFrameLocks noGrp="1"/>
          </p:cNvGraphicFramePr>
          <p:nvPr>
            <p:extLst>
              <p:ext uri="{D42A27DB-BD31-4B8C-83A1-F6EECF244321}">
                <p14:modId xmlns:p14="http://schemas.microsoft.com/office/powerpoint/2010/main" val="1301335804"/>
              </p:ext>
            </p:extLst>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160189084"/>
                    </a:ext>
                  </a:extLst>
                </a:gridCol>
                <a:gridCol w="441960">
                  <a:extLst>
                    <a:ext uri="{9D8B030D-6E8A-4147-A177-3AD203B41FA5}">
                      <a16:colId xmlns:a16="http://schemas.microsoft.com/office/drawing/2014/main" val="475326099"/>
                    </a:ext>
                  </a:extLst>
                </a:gridCol>
                <a:gridCol w="441960">
                  <a:extLst>
                    <a:ext uri="{9D8B030D-6E8A-4147-A177-3AD203B41FA5}">
                      <a16:colId xmlns:a16="http://schemas.microsoft.com/office/drawing/2014/main" val="2637970757"/>
                    </a:ext>
                  </a:extLst>
                </a:gridCol>
                <a:gridCol w="441960">
                  <a:extLst>
                    <a:ext uri="{9D8B030D-6E8A-4147-A177-3AD203B41FA5}">
                      <a16:colId xmlns:a16="http://schemas.microsoft.com/office/drawing/2014/main" val="348442105"/>
                    </a:ext>
                  </a:extLst>
                </a:gridCol>
                <a:gridCol w="441960">
                  <a:extLst>
                    <a:ext uri="{9D8B030D-6E8A-4147-A177-3AD203B41FA5}">
                      <a16:colId xmlns:a16="http://schemas.microsoft.com/office/drawing/2014/main" val="4233221715"/>
                    </a:ext>
                  </a:extLst>
                </a:gridCol>
                <a:gridCol w="441960">
                  <a:extLst>
                    <a:ext uri="{9D8B030D-6E8A-4147-A177-3AD203B41FA5}">
                      <a16:colId xmlns:a16="http://schemas.microsoft.com/office/drawing/2014/main" val="2483202441"/>
                    </a:ext>
                  </a:extLst>
                </a:gridCol>
                <a:gridCol w="441960">
                  <a:extLst>
                    <a:ext uri="{9D8B030D-6E8A-4147-A177-3AD203B41FA5}">
                      <a16:colId xmlns:a16="http://schemas.microsoft.com/office/drawing/2014/main" val="3342922567"/>
                    </a:ext>
                  </a:extLst>
                </a:gridCol>
                <a:gridCol w="441960">
                  <a:extLst>
                    <a:ext uri="{9D8B030D-6E8A-4147-A177-3AD203B41FA5}">
                      <a16:colId xmlns:a16="http://schemas.microsoft.com/office/drawing/2014/main" val="3542550743"/>
                    </a:ext>
                  </a:extLst>
                </a:gridCol>
                <a:gridCol w="441960">
                  <a:extLst>
                    <a:ext uri="{9D8B030D-6E8A-4147-A177-3AD203B41FA5}">
                      <a16:colId xmlns:a16="http://schemas.microsoft.com/office/drawing/2014/main" val="3366650754"/>
                    </a:ext>
                  </a:extLst>
                </a:gridCol>
                <a:gridCol w="441960">
                  <a:extLst>
                    <a:ext uri="{9D8B030D-6E8A-4147-A177-3AD203B41FA5}">
                      <a16:colId xmlns:a16="http://schemas.microsoft.com/office/drawing/2014/main" val="619329285"/>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955149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918724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22512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82540788"/>
                  </a:ext>
                </a:extLst>
              </a:tr>
            </a:tbl>
          </a:graphicData>
        </a:graphic>
      </p:graphicFrame>
      <p:graphicFrame>
        <p:nvGraphicFramePr>
          <p:cNvPr id="5" name="Table 4">
            <a:extLst>
              <a:ext uri="{FF2B5EF4-FFF2-40B4-BE49-F238E27FC236}">
                <a16:creationId xmlns:a16="http://schemas.microsoft.com/office/drawing/2014/main" id="{51C69EB6-2A1F-82F8-A7C5-A07A2873431A}"/>
              </a:ext>
            </a:extLst>
          </p:cNvPr>
          <p:cNvGraphicFramePr>
            <a:graphicFrameLocks noGrp="1"/>
          </p:cNvGraphicFramePr>
          <p:nvPr>
            <p:extLst>
              <p:ext uri="{D42A27DB-BD31-4B8C-83A1-F6EECF244321}">
                <p14:modId xmlns:p14="http://schemas.microsoft.com/office/powerpoint/2010/main" val="3980611013"/>
              </p:ext>
            </p:extLst>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160189084"/>
                    </a:ext>
                  </a:extLst>
                </a:gridCol>
                <a:gridCol w="441960">
                  <a:extLst>
                    <a:ext uri="{9D8B030D-6E8A-4147-A177-3AD203B41FA5}">
                      <a16:colId xmlns:a16="http://schemas.microsoft.com/office/drawing/2014/main" val="475326099"/>
                    </a:ext>
                  </a:extLst>
                </a:gridCol>
                <a:gridCol w="441960">
                  <a:extLst>
                    <a:ext uri="{9D8B030D-6E8A-4147-A177-3AD203B41FA5}">
                      <a16:colId xmlns:a16="http://schemas.microsoft.com/office/drawing/2014/main" val="2637970757"/>
                    </a:ext>
                  </a:extLst>
                </a:gridCol>
                <a:gridCol w="441960">
                  <a:extLst>
                    <a:ext uri="{9D8B030D-6E8A-4147-A177-3AD203B41FA5}">
                      <a16:colId xmlns:a16="http://schemas.microsoft.com/office/drawing/2014/main" val="348442105"/>
                    </a:ext>
                  </a:extLst>
                </a:gridCol>
                <a:gridCol w="441960">
                  <a:extLst>
                    <a:ext uri="{9D8B030D-6E8A-4147-A177-3AD203B41FA5}">
                      <a16:colId xmlns:a16="http://schemas.microsoft.com/office/drawing/2014/main" val="4233221715"/>
                    </a:ext>
                  </a:extLst>
                </a:gridCol>
                <a:gridCol w="441960">
                  <a:extLst>
                    <a:ext uri="{9D8B030D-6E8A-4147-A177-3AD203B41FA5}">
                      <a16:colId xmlns:a16="http://schemas.microsoft.com/office/drawing/2014/main" val="2483202441"/>
                    </a:ext>
                  </a:extLst>
                </a:gridCol>
                <a:gridCol w="441960">
                  <a:extLst>
                    <a:ext uri="{9D8B030D-6E8A-4147-A177-3AD203B41FA5}">
                      <a16:colId xmlns:a16="http://schemas.microsoft.com/office/drawing/2014/main" val="3342922567"/>
                    </a:ext>
                  </a:extLst>
                </a:gridCol>
                <a:gridCol w="441960">
                  <a:extLst>
                    <a:ext uri="{9D8B030D-6E8A-4147-A177-3AD203B41FA5}">
                      <a16:colId xmlns:a16="http://schemas.microsoft.com/office/drawing/2014/main" val="3542550743"/>
                    </a:ext>
                  </a:extLst>
                </a:gridCol>
                <a:gridCol w="441960">
                  <a:extLst>
                    <a:ext uri="{9D8B030D-6E8A-4147-A177-3AD203B41FA5}">
                      <a16:colId xmlns:a16="http://schemas.microsoft.com/office/drawing/2014/main" val="3366650754"/>
                    </a:ext>
                  </a:extLst>
                </a:gridCol>
                <a:gridCol w="441960">
                  <a:extLst>
                    <a:ext uri="{9D8B030D-6E8A-4147-A177-3AD203B41FA5}">
                      <a16:colId xmlns:a16="http://schemas.microsoft.com/office/drawing/2014/main" val="619329285"/>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1955149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918724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22512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82540788"/>
                  </a:ext>
                </a:extLst>
              </a:tr>
            </a:tbl>
          </a:graphicData>
        </a:graphic>
      </p:graphicFrame>
      <p:graphicFrame>
        <p:nvGraphicFramePr>
          <p:cNvPr id="6" name="Table 5">
            <a:extLst>
              <a:ext uri="{FF2B5EF4-FFF2-40B4-BE49-F238E27FC236}">
                <a16:creationId xmlns:a16="http://schemas.microsoft.com/office/drawing/2014/main" id="{4BBF603A-3348-203A-48CE-6FC0A271971E}"/>
              </a:ext>
            </a:extLst>
          </p:cNvPr>
          <p:cNvGraphicFramePr>
            <a:graphicFrameLocks noGrp="1"/>
          </p:cNvGraphicFramePr>
          <p:nvPr>
            <p:extLst>
              <p:ext uri="{D42A27DB-BD31-4B8C-83A1-F6EECF244321}">
                <p14:modId xmlns:p14="http://schemas.microsoft.com/office/powerpoint/2010/main" val="3092369868"/>
              </p:ext>
            </p:extLst>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160189084"/>
                    </a:ext>
                  </a:extLst>
                </a:gridCol>
                <a:gridCol w="441960">
                  <a:extLst>
                    <a:ext uri="{9D8B030D-6E8A-4147-A177-3AD203B41FA5}">
                      <a16:colId xmlns:a16="http://schemas.microsoft.com/office/drawing/2014/main" val="475326099"/>
                    </a:ext>
                  </a:extLst>
                </a:gridCol>
                <a:gridCol w="441960">
                  <a:extLst>
                    <a:ext uri="{9D8B030D-6E8A-4147-A177-3AD203B41FA5}">
                      <a16:colId xmlns:a16="http://schemas.microsoft.com/office/drawing/2014/main" val="2637970757"/>
                    </a:ext>
                  </a:extLst>
                </a:gridCol>
                <a:gridCol w="441960">
                  <a:extLst>
                    <a:ext uri="{9D8B030D-6E8A-4147-A177-3AD203B41FA5}">
                      <a16:colId xmlns:a16="http://schemas.microsoft.com/office/drawing/2014/main" val="348442105"/>
                    </a:ext>
                  </a:extLst>
                </a:gridCol>
                <a:gridCol w="441960">
                  <a:extLst>
                    <a:ext uri="{9D8B030D-6E8A-4147-A177-3AD203B41FA5}">
                      <a16:colId xmlns:a16="http://schemas.microsoft.com/office/drawing/2014/main" val="4233221715"/>
                    </a:ext>
                  </a:extLst>
                </a:gridCol>
                <a:gridCol w="441960">
                  <a:extLst>
                    <a:ext uri="{9D8B030D-6E8A-4147-A177-3AD203B41FA5}">
                      <a16:colId xmlns:a16="http://schemas.microsoft.com/office/drawing/2014/main" val="2483202441"/>
                    </a:ext>
                  </a:extLst>
                </a:gridCol>
                <a:gridCol w="441960">
                  <a:extLst>
                    <a:ext uri="{9D8B030D-6E8A-4147-A177-3AD203B41FA5}">
                      <a16:colId xmlns:a16="http://schemas.microsoft.com/office/drawing/2014/main" val="3342922567"/>
                    </a:ext>
                  </a:extLst>
                </a:gridCol>
                <a:gridCol w="441960">
                  <a:extLst>
                    <a:ext uri="{9D8B030D-6E8A-4147-A177-3AD203B41FA5}">
                      <a16:colId xmlns:a16="http://schemas.microsoft.com/office/drawing/2014/main" val="3542550743"/>
                    </a:ext>
                  </a:extLst>
                </a:gridCol>
                <a:gridCol w="441960">
                  <a:extLst>
                    <a:ext uri="{9D8B030D-6E8A-4147-A177-3AD203B41FA5}">
                      <a16:colId xmlns:a16="http://schemas.microsoft.com/office/drawing/2014/main" val="3366650754"/>
                    </a:ext>
                  </a:extLst>
                </a:gridCol>
                <a:gridCol w="441960">
                  <a:extLst>
                    <a:ext uri="{9D8B030D-6E8A-4147-A177-3AD203B41FA5}">
                      <a16:colId xmlns:a16="http://schemas.microsoft.com/office/drawing/2014/main" val="619329285"/>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1955149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9918724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422512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82540788"/>
                  </a:ext>
                </a:extLst>
              </a:tr>
            </a:tbl>
          </a:graphicData>
        </a:graphic>
      </p:graphicFrame>
      <p:graphicFrame>
        <p:nvGraphicFramePr>
          <p:cNvPr id="7" name="Table 6">
            <a:extLst>
              <a:ext uri="{FF2B5EF4-FFF2-40B4-BE49-F238E27FC236}">
                <a16:creationId xmlns:a16="http://schemas.microsoft.com/office/drawing/2014/main" id="{081E12CE-BC5E-E61B-24ED-0FA44CE6AE03}"/>
              </a:ext>
            </a:extLst>
          </p:cNvPr>
          <p:cNvGraphicFramePr>
            <a:graphicFrameLocks noGrp="1"/>
          </p:cNvGraphicFramePr>
          <p:nvPr>
            <p:extLst>
              <p:ext uri="{D42A27DB-BD31-4B8C-83A1-F6EECF244321}">
                <p14:modId xmlns:p14="http://schemas.microsoft.com/office/powerpoint/2010/main" val="1000215442"/>
              </p:ext>
            </p:extLst>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160189084"/>
                    </a:ext>
                  </a:extLst>
                </a:gridCol>
                <a:gridCol w="441960">
                  <a:extLst>
                    <a:ext uri="{9D8B030D-6E8A-4147-A177-3AD203B41FA5}">
                      <a16:colId xmlns:a16="http://schemas.microsoft.com/office/drawing/2014/main" val="475326099"/>
                    </a:ext>
                  </a:extLst>
                </a:gridCol>
                <a:gridCol w="441960">
                  <a:extLst>
                    <a:ext uri="{9D8B030D-6E8A-4147-A177-3AD203B41FA5}">
                      <a16:colId xmlns:a16="http://schemas.microsoft.com/office/drawing/2014/main" val="2637970757"/>
                    </a:ext>
                  </a:extLst>
                </a:gridCol>
                <a:gridCol w="441960">
                  <a:extLst>
                    <a:ext uri="{9D8B030D-6E8A-4147-A177-3AD203B41FA5}">
                      <a16:colId xmlns:a16="http://schemas.microsoft.com/office/drawing/2014/main" val="348442105"/>
                    </a:ext>
                  </a:extLst>
                </a:gridCol>
                <a:gridCol w="441960">
                  <a:extLst>
                    <a:ext uri="{9D8B030D-6E8A-4147-A177-3AD203B41FA5}">
                      <a16:colId xmlns:a16="http://schemas.microsoft.com/office/drawing/2014/main" val="4233221715"/>
                    </a:ext>
                  </a:extLst>
                </a:gridCol>
                <a:gridCol w="441960">
                  <a:extLst>
                    <a:ext uri="{9D8B030D-6E8A-4147-A177-3AD203B41FA5}">
                      <a16:colId xmlns:a16="http://schemas.microsoft.com/office/drawing/2014/main" val="2483202441"/>
                    </a:ext>
                  </a:extLst>
                </a:gridCol>
                <a:gridCol w="441960">
                  <a:extLst>
                    <a:ext uri="{9D8B030D-6E8A-4147-A177-3AD203B41FA5}">
                      <a16:colId xmlns:a16="http://schemas.microsoft.com/office/drawing/2014/main" val="3342922567"/>
                    </a:ext>
                  </a:extLst>
                </a:gridCol>
                <a:gridCol w="441960">
                  <a:extLst>
                    <a:ext uri="{9D8B030D-6E8A-4147-A177-3AD203B41FA5}">
                      <a16:colId xmlns:a16="http://schemas.microsoft.com/office/drawing/2014/main" val="3542550743"/>
                    </a:ext>
                  </a:extLst>
                </a:gridCol>
                <a:gridCol w="441960">
                  <a:extLst>
                    <a:ext uri="{9D8B030D-6E8A-4147-A177-3AD203B41FA5}">
                      <a16:colId xmlns:a16="http://schemas.microsoft.com/office/drawing/2014/main" val="3366650754"/>
                    </a:ext>
                  </a:extLst>
                </a:gridCol>
                <a:gridCol w="441960">
                  <a:extLst>
                    <a:ext uri="{9D8B030D-6E8A-4147-A177-3AD203B41FA5}">
                      <a16:colId xmlns:a16="http://schemas.microsoft.com/office/drawing/2014/main" val="619329285"/>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1955149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9918724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422512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82540788"/>
                  </a:ext>
                </a:extLst>
              </a:tr>
            </a:tbl>
          </a:graphicData>
        </a:graphic>
      </p:graphicFrame>
      <p:graphicFrame>
        <p:nvGraphicFramePr>
          <p:cNvPr id="8" name="Table 7">
            <a:extLst>
              <a:ext uri="{FF2B5EF4-FFF2-40B4-BE49-F238E27FC236}">
                <a16:creationId xmlns:a16="http://schemas.microsoft.com/office/drawing/2014/main" id="{313F5F7E-C653-947C-E0D9-77CF17524207}"/>
              </a:ext>
            </a:extLst>
          </p:cNvPr>
          <p:cNvGraphicFramePr>
            <a:graphicFrameLocks noGrp="1"/>
          </p:cNvGraphicFramePr>
          <p:nvPr>
            <p:extLst>
              <p:ext uri="{D42A27DB-BD31-4B8C-83A1-F6EECF244321}">
                <p14:modId xmlns:p14="http://schemas.microsoft.com/office/powerpoint/2010/main" val="932652659"/>
              </p:ext>
            </p:extLst>
          </p:nvPr>
        </p:nvGraphicFramePr>
        <p:xfrm>
          <a:off x="762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160189084"/>
                    </a:ext>
                  </a:extLst>
                </a:gridCol>
                <a:gridCol w="441960">
                  <a:extLst>
                    <a:ext uri="{9D8B030D-6E8A-4147-A177-3AD203B41FA5}">
                      <a16:colId xmlns:a16="http://schemas.microsoft.com/office/drawing/2014/main" val="475326099"/>
                    </a:ext>
                  </a:extLst>
                </a:gridCol>
                <a:gridCol w="441960">
                  <a:extLst>
                    <a:ext uri="{9D8B030D-6E8A-4147-A177-3AD203B41FA5}">
                      <a16:colId xmlns:a16="http://schemas.microsoft.com/office/drawing/2014/main" val="2637970757"/>
                    </a:ext>
                  </a:extLst>
                </a:gridCol>
                <a:gridCol w="441960">
                  <a:extLst>
                    <a:ext uri="{9D8B030D-6E8A-4147-A177-3AD203B41FA5}">
                      <a16:colId xmlns:a16="http://schemas.microsoft.com/office/drawing/2014/main" val="348442105"/>
                    </a:ext>
                  </a:extLst>
                </a:gridCol>
                <a:gridCol w="441960">
                  <a:extLst>
                    <a:ext uri="{9D8B030D-6E8A-4147-A177-3AD203B41FA5}">
                      <a16:colId xmlns:a16="http://schemas.microsoft.com/office/drawing/2014/main" val="4233221715"/>
                    </a:ext>
                  </a:extLst>
                </a:gridCol>
                <a:gridCol w="441960">
                  <a:extLst>
                    <a:ext uri="{9D8B030D-6E8A-4147-A177-3AD203B41FA5}">
                      <a16:colId xmlns:a16="http://schemas.microsoft.com/office/drawing/2014/main" val="2483202441"/>
                    </a:ext>
                  </a:extLst>
                </a:gridCol>
                <a:gridCol w="441960">
                  <a:extLst>
                    <a:ext uri="{9D8B030D-6E8A-4147-A177-3AD203B41FA5}">
                      <a16:colId xmlns:a16="http://schemas.microsoft.com/office/drawing/2014/main" val="3342922567"/>
                    </a:ext>
                  </a:extLst>
                </a:gridCol>
                <a:gridCol w="441960">
                  <a:extLst>
                    <a:ext uri="{9D8B030D-6E8A-4147-A177-3AD203B41FA5}">
                      <a16:colId xmlns:a16="http://schemas.microsoft.com/office/drawing/2014/main" val="3542550743"/>
                    </a:ext>
                  </a:extLst>
                </a:gridCol>
                <a:gridCol w="441960">
                  <a:extLst>
                    <a:ext uri="{9D8B030D-6E8A-4147-A177-3AD203B41FA5}">
                      <a16:colId xmlns:a16="http://schemas.microsoft.com/office/drawing/2014/main" val="3366650754"/>
                    </a:ext>
                  </a:extLst>
                </a:gridCol>
                <a:gridCol w="441960">
                  <a:extLst>
                    <a:ext uri="{9D8B030D-6E8A-4147-A177-3AD203B41FA5}">
                      <a16:colId xmlns:a16="http://schemas.microsoft.com/office/drawing/2014/main" val="619329285"/>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619551497"/>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99187247"/>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4225124"/>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82540788"/>
                  </a:ext>
                </a:extLst>
              </a:tr>
            </a:tbl>
          </a:graphicData>
        </a:graphic>
      </p:graphicFrame>
      <p:sp>
        <p:nvSpPr>
          <p:cNvPr id="17" name="Rectangle 16">
            <a:extLst>
              <a:ext uri="{FF2B5EF4-FFF2-40B4-BE49-F238E27FC236}">
                <a16:creationId xmlns:a16="http://schemas.microsoft.com/office/drawing/2014/main" id="{B66A63B6-70F1-B7ED-1ED1-E1AB32965282}"/>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9461D096-5D0F-1429-5D9C-1E1C2780C6FE}"/>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98A2DC19-F074-9B8A-90B9-2E0FE25B698D}"/>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B1E6A3C8-A10C-2A30-4213-B03FEE73388D}"/>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5EA2DB50-B534-06F6-4019-1D1AD8FDC072}"/>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8ECC496A-D9C9-56D7-6F86-6F4511068CD8}"/>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55 and 85, but it is not 61.</a:t>
            </a:r>
          </a:p>
        </p:txBody>
      </p:sp>
      <p:sp>
        <p:nvSpPr>
          <p:cNvPr id="29" name="Rectangle 28">
            <a:extLst>
              <a:ext uri="{FF2B5EF4-FFF2-40B4-BE49-F238E27FC236}">
                <a16:creationId xmlns:a16="http://schemas.microsoft.com/office/drawing/2014/main" id="{B4BE69DA-A071-E835-79BC-AB3A10AEE441}"/>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not a multiple of 3.</a:t>
            </a:r>
          </a:p>
        </p:txBody>
      </p:sp>
      <p:sp>
        <p:nvSpPr>
          <p:cNvPr id="30" name="Rectangle 29">
            <a:extLst>
              <a:ext uri="{FF2B5EF4-FFF2-40B4-BE49-F238E27FC236}">
                <a16:creationId xmlns:a16="http://schemas.microsoft.com/office/drawing/2014/main" id="{1C4D2E0C-09FB-036D-C74C-A5FED8EA3890}"/>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not a multiple of 5.</a:t>
            </a:r>
          </a:p>
        </p:txBody>
      </p:sp>
      <p:sp>
        <p:nvSpPr>
          <p:cNvPr id="31" name="Rectangle 30">
            <a:extLst>
              <a:ext uri="{FF2B5EF4-FFF2-40B4-BE49-F238E27FC236}">
                <a16:creationId xmlns:a16="http://schemas.microsoft.com/office/drawing/2014/main" id="{07FEF660-A056-5122-E775-E79361956DE4}"/>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digit 7 is not in the answer.</a:t>
            </a:r>
          </a:p>
        </p:txBody>
      </p:sp>
      <p:sp>
        <p:nvSpPr>
          <p:cNvPr id="32" name="Rectangle 31">
            <a:extLst>
              <a:ext uri="{FF2B5EF4-FFF2-40B4-BE49-F238E27FC236}">
                <a16:creationId xmlns:a16="http://schemas.microsoft.com/office/drawing/2014/main" id="{AFC79DA2-24DF-F9FF-085C-7B7AA032D586}"/>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Is the answer an odd number?</a:t>
            </a:r>
          </a:p>
          <a:p>
            <a:pPr algn="ctr"/>
            <a:r>
              <a:rPr lang="en-US" sz="2000" b="1" dirty="0">
                <a:solidFill>
                  <a:schemeClr val="tx1"/>
                </a:solidFill>
              </a:rPr>
              <a:t>The green letters have the answer.</a:t>
            </a:r>
          </a:p>
        </p:txBody>
      </p:sp>
      <p:sp>
        <p:nvSpPr>
          <p:cNvPr id="14" name="TextBox 13">
            <a:extLst>
              <a:ext uri="{FF2B5EF4-FFF2-40B4-BE49-F238E27FC236}">
                <a16:creationId xmlns:a16="http://schemas.microsoft.com/office/drawing/2014/main" id="{C4FF6766-2E7A-DD1A-691F-E5904F3E345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54DEFB25-B67D-B13E-F635-AB48CE85A33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03560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1FD98D5-0F46-4791-2082-8A349CD68D0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73227F2-DED0-0C9A-9CD4-CB8CBB18832E}"/>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9BD93478-CA59-4F21-3935-A2CACF30C12E}"/>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4B834E8E-D6D9-6DD2-6877-F9CCEFF1A0E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8D6131E2-5CCC-EEBE-AED1-3FB0349D2A5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503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F45F8E0-EDF8-212D-770F-DDB4CCE08E1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53C2568-CA9A-788B-2063-2B88215860C3}"/>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39E649B8-791F-7F60-69AB-E7D42C9D81E3}"/>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59 beads</a:t>
            </a:r>
          </a:p>
        </p:txBody>
      </p:sp>
      <p:sp>
        <p:nvSpPr>
          <p:cNvPr id="17" name="Rectangle 16">
            <a:extLst>
              <a:ext uri="{FF2B5EF4-FFF2-40B4-BE49-F238E27FC236}">
                <a16:creationId xmlns:a16="http://schemas.microsoft.com/office/drawing/2014/main" id="{019F397B-BFEC-7240-A3B5-8E5BD8B9EBD2}"/>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5A7D681A-FA51-524F-5238-BE5C5D1318A0}"/>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294BAFF6-18CD-4963-5CB5-AD4469A51F3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76844EE5-B187-308A-945C-A4E92C4269D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1615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A42EA-D347-69DD-E942-D490B5AF0BE3}"/>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B1435E8F-251C-59D3-22BB-B8212A8716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C26490A4-0278-6414-8DE2-30677A2A442A}"/>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E126C85F-DA30-DA36-5833-5AE8AD8254F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C157F17A-9B45-7F46-01BF-2356AD08332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3A250C2C-44A7-9701-05EF-F308269F5B1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2E9F08F-0B02-201F-7F9A-C5C881E421FF}"/>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B125BE53-1496-3943-7EB8-FA99D9E3651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47E4F83C-812C-2957-9904-4B2A632CAD21}"/>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0FA6544E-DA27-19F5-B543-6ACEAE1532D3}"/>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71F3862B-A646-FF7F-369F-059FA592F75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D6AFF5C4-25C2-DA26-5525-740C028A1E5F}"/>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11ED5F12-5000-28DA-3E30-5AC8726BB2E0}"/>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F97841C4-61D1-7C75-3B44-1B48CBE6EAD7}"/>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16801BF1-87B3-60E3-9BF3-13279535BD5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894E37EE-370D-7CC0-FCF0-A4B5FA44AA6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FBB66A3D-6B45-22B4-8B55-0F2411FED77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9A8FE45-85B8-1AE2-587E-F7106EEDA8B8}"/>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7FE4AC61-A297-2BC9-C87C-5BB97CCDC6C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7FE432D9-FA15-D11E-B028-75749E4AFD90}"/>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42B28A4D-8367-9EC4-2DA9-D93265ED0A18}"/>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E70054FE-17E2-031A-ABE1-DFB601BB73B2}"/>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37518BD5-AAB9-612E-DCB2-C2C73F3F5A13}"/>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E5CA21A2-C79C-BE05-CB9C-128DC623EC6D}"/>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62F6DCF8-142F-939A-B388-807412DF32D3}"/>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299D222C-D332-B499-3A60-D59FC625501D}"/>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91C81108-0248-5036-AEB3-74AFDC53BCDF}"/>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2DD291A1-C823-0E1F-3C3F-6CCEDA17F57B}"/>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E950FD87-EBAC-9133-E8CF-F098A865FC7E}"/>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C1DA1E29-8A16-AFB5-C6B5-4D50D9216738}"/>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C39FC099-BCF7-6979-92D1-BB9240214C1D}"/>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7F2A9AB6-0A6E-8634-6E67-E18E6A372B21}"/>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3B66D3F4-470C-475A-8FBB-938BB614BAD7}"/>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24966EFC-AAD8-CE70-8BCB-4486A6DDDEAE}"/>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31F53BBE-7577-5A5A-C713-EE25FCCAFC9D}"/>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115D1129-5174-BCCF-0A5E-D655A1348229}"/>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7921BE7-0178-D333-767C-2E26A5793E12}"/>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A3ED9D9-ABAC-AB6A-E20C-E13AF3F883E6}"/>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D975D3F-0920-426F-6F2F-A4A6609E989A}"/>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2A27270-025E-F1DB-09DF-B4C03A3C5B56}"/>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6C3F831D-E0C2-7E5E-D169-87A228992AC8}"/>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2A158FFE-7FCB-E6C4-12DD-02AA0114E43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763693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“Yes!”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26F51D-70A6-D427-402C-B25B515B7A5F}"/>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a:t>
            </a:r>
            <a:r>
              <a:rPr lang="en-US" sz="2000" b="1" u="sng" dirty="0">
                <a:solidFill>
                  <a:schemeClr val="tx1"/>
                </a:solidFill>
              </a:rPr>
              <a:t>total</a:t>
            </a:r>
            <a:r>
              <a:rPr lang="en-US" sz="2000" b="1" dirty="0">
                <a:solidFill>
                  <a:schemeClr val="tx1"/>
                </a:solidFill>
              </a:rPr>
              <a:t> number of beads, including the ones on the string?</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CDA22A-F8BC-49C6-D834-BFE97A89A556}"/>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between 55 and 85, but it is not 61.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not 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not a multiple of 5.</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digit 7 is not in the answer.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Is the answer an odd number?</a:t>
            </a:r>
          </a:p>
          <a:p>
            <a:pPr algn="ctr"/>
            <a:r>
              <a:rPr lang="en-US" sz="2000" b="1" dirty="0">
                <a:solidFill>
                  <a:schemeClr val="tx1"/>
                </a:solidFill>
              </a:rPr>
              <a:t>The green letters have the answer.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D98F29-CA24-9D3F-FE00-CB1C510AB2F8}"/>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FB06F2-C168-1C2F-9E6A-67CFD4407C4C}"/>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59 beads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961DFCC-DF6B-0105-E366-E17D736F0C71}"/>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0121273A-8551-1C0D-2F49-2C01D76C2390}"/>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“Yes!”</a:t>
            </a:r>
          </a:p>
        </p:txBody>
      </p:sp>
      <p:sp>
        <p:nvSpPr>
          <p:cNvPr id="4" name="Rectangle 3">
            <a:extLst>
              <a:ext uri="{FF2B5EF4-FFF2-40B4-BE49-F238E27FC236}">
                <a16:creationId xmlns:a16="http://schemas.microsoft.com/office/drawing/2014/main" id="{CE4C265B-4818-8544-C887-6D4798DB4E4B}"/>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57957246-4960-01B2-7E69-684428032D3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D4CFE826-18D6-55D2-FB9E-571130D46E4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34293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77DD7E7-6727-C00A-8CCD-005935DD412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3B2086B-B604-0CFE-26EE-81738A1DBF72}"/>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769C92F5-E9AC-EA4A-C3E7-C70ED898E310}"/>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34F0CCF9-5225-0E6E-1321-3FD4D796E1B3}"/>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a:t>
            </a:r>
            <a:r>
              <a:rPr lang="en-US" sz="2000" b="1" u="sng" dirty="0">
                <a:solidFill>
                  <a:schemeClr val="tx1"/>
                </a:solidFill>
              </a:rPr>
              <a:t>total</a:t>
            </a:r>
            <a:r>
              <a:rPr lang="en-US" sz="2000" b="1" dirty="0">
                <a:solidFill>
                  <a:schemeClr val="tx1"/>
                </a:solidFill>
              </a:rPr>
              <a:t> number of beads, including the ones on the string?</a:t>
            </a:r>
          </a:p>
        </p:txBody>
      </p:sp>
      <p:sp>
        <p:nvSpPr>
          <p:cNvPr id="13" name="Rectangle 12">
            <a:extLst>
              <a:ext uri="{FF2B5EF4-FFF2-40B4-BE49-F238E27FC236}">
                <a16:creationId xmlns:a16="http://schemas.microsoft.com/office/drawing/2014/main" id="{921BE95F-4F48-E98F-3CCD-3AFAD5951DA4}"/>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283CC146-FDFD-3820-C666-123915A6BE3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4E133E53-D4B6-D821-4945-76AE6CC2179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80867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20142</TotalTime>
  <Words>2145</Words>
  <Application>Microsoft Office PowerPoint</Application>
  <PresentationFormat>On-screen Show (4:3)</PresentationFormat>
  <Paragraphs>564</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239</cp:revision>
  <dcterms:created xsi:type="dcterms:W3CDTF">2020-11-09T02:38:45Z</dcterms:created>
  <dcterms:modified xsi:type="dcterms:W3CDTF">2025-04-01T00:12:03Z</dcterms:modified>
</cp:coreProperties>
</file>