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802" r:id="rId9"/>
    <p:sldId id="1803" r:id="rId10"/>
    <p:sldId id="1804" r:id="rId11"/>
    <p:sldId id="1805" r:id="rId12"/>
    <p:sldId id="1806" r:id="rId13"/>
    <p:sldId id="1807" r:id="rId14"/>
    <p:sldId id="1808" r:id="rId15"/>
    <p:sldId id="1809" r:id="rId16"/>
    <p:sldId id="1810" r:id="rId17"/>
    <p:sldId id="1811" r:id="rId18"/>
    <p:sldId id="1812" r:id="rId19"/>
    <p:sldId id="181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1/21/2025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3836D-D308-4ABB-2935-DFEE94E33F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0432EE-7AA2-F5E4-A77C-73D760A480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E8849D-3B1F-9FFD-9B87-DDB4A6FB43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D8F96D-A611-B3C3-E83C-E20A7D3FA258}"/>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2040783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9C873-BF28-2377-EBEC-A04E8D72CB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23C549-C992-F014-5702-A3C1F02C06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7019A9-C8F6-0C1B-8E32-3FBA35A003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11A5D5-CF1A-F138-302E-A7C603473017}"/>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120011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50E2EE1-A061-E32E-BECC-075375E2595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8B6546B-20EE-EF9F-5568-5FDECB472CD1}"/>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418305" y="-1"/>
            <a:ext cx="4013201" cy="6019801"/>
          </a:xfrm>
          <a:prstGeom prst="rect">
            <a:avLst/>
          </a:prstGeom>
        </p:spPr>
      </p:pic>
      <p:sp>
        <p:nvSpPr>
          <p:cNvPr id="17" name="Rectangle 16">
            <a:extLst>
              <a:ext uri="{FF2B5EF4-FFF2-40B4-BE49-F238E27FC236}">
                <a16:creationId xmlns:a16="http://schemas.microsoft.com/office/drawing/2014/main" id="{88E967D5-4060-105A-C100-F3CE2F38496B}"/>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F474DBEC-2BF5-8F9A-FBB4-6C8232E276F1}"/>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28B6E119-A671-D630-4137-7C00899CE582}"/>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55A185C5-10C9-176D-56C6-E8EF06C9A336}"/>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a:extLst>
              <a:ext uri="{FF2B5EF4-FFF2-40B4-BE49-F238E27FC236}">
                <a16:creationId xmlns:a16="http://schemas.microsoft.com/office/drawing/2014/main" id="{12C7F207-29EC-5DDA-6B30-B2CD3212EB7F}"/>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20 and 70.</a:t>
            </a:r>
          </a:p>
        </p:txBody>
      </p:sp>
      <p:sp>
        <p:nvSpPr>
          <p:cNvPr id="29" name="Rectangle 28">
            <a:extLst>
              <a:ext uri="{FF2B5EF4-FFF2-40B4-BE49-F238E27FC236}">
                <a16:creationId xmlns:a16="http://schemas.microsoft.com/office/drawing/2014/main" id="{41BB8E1F-0145-AD20-89C5-C7B15CB23BEB}"/>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 multiple of 8.</a:t>
            </a:r>
          </a:p>
        </p:txBody>
      </p:sp>
      <p:sp>
        <p:nvSpPr>
          <p:cNvPr id="30" name="Rectangle 29">
            <a:extLst>
              <a:ext uri="{FF2B5EF4-FFF2-40B4-BE49-F238E27FC236}">
                <a16:creationId xmlns:a16="http://schemas.microsoft.com/office/drawing/2014/main" id="{08C0B891-39CE-9D9B-2796-B4E6525F5E49}"/>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on the die. </a:t>
            </a:r>
          </a:p>
          <a:p>
            <a:pPr algn="ctr"/>
            <a:r>
              <a:rPr lang="en-US" b="1" dirty="0">
                <a:solidFill>
                  <a:schemeClr val="tx1"/>
                </a:solidFill>
              </a:rPr>
              <a:t>That digit is in the answer.</a:t>
            </a:r>
          </a:p>
        </p:txBody>
      </p:sp>
      <p:sp>
        <p:nvSpPr>
          <p:cNvPr id="31" name="Rectangle 30">
            <a:extLst>
              <a:ext uri="{FF2B5EF4-FFF2-40B4-BE49-F238E27FC236}">
                <a16:creationId xmlns:a16="http://schemas.microsoft.com/office/drawing/2014/main" id="{315CE54C-580A-E75B-1DB1-379C30383838}"/>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Two remaining numbers are consecutive multiples of 8.</a:t>
            </a:r>
          </a:p>
          <a:p>
            <a:pPr algn="ctr"/>
            <a:r>
              <a:rPr lang="en-US" b="1" dirty="0">
                <a:solidFill>
                  <a:schemeClr val="tx1"/>
                </a:solidFill>
              </a:rPr>
              <a:t>Eliminate those numbers.</a:t>
            </a:r>
          </a:p>
        </p:txBody>
      </p:sp>
      <p:sp>
        <p:nvSpPr>
          <p:cNvPr id="14" name="TextBox 13">
            <a:extLst>
              <a:ext uri="{FF2B5EF4-FFF2-40B4-BE49-F238E27FC236}">
                <a16:creationId xmlns:a16="http://schemas.microsoft.com/office/drawing/2014/main" id="{200AA23B-D2B9-428A-1602-A27EA9D4D7F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B0142A7C-DCCF-2417-A2F2-99B0507D1FD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E53FC878-A488-D625-A2A9-49D86284C918}"/>
              </a:ext>
            </a:extLst>
          </p:cNvPr>
          <p:cNvGraphicFramePr>
            <a:graphicFrameLocks noGrp="1"/>
          </p:cNvGraphicFramePr>
          <p:nvPr>
            <p:extLst>
              <p:ext uri="{D42A27DB-BD31-4B8C-83A1-F6EECF244321}">
                <p14:modId xmlns:p14="http://schemas.microsoft.com/office/powerpoint/2010/main" val="2772515149"/>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124231604"/>
                    </a:ext>
                  </a:extLst>
                </a:gridCol>
                <a:gridCol w="441960">
                  <a:extLst>
                    <a:ext uri="{9D8B030D-6E8A-4147-A177-3AD203B41FA5}">
                      <a16:colId xmlns:a16="http://schemas.microsoft.com/office/drawing/2014/main" val="3264665884"/>
                    </a:ext>
                  </a:extLst>
                </a:gridCol>
                <a:gridCol w="441960">
                  <a:extLst>
                    <a:ext uri="{9D8B030D-6E8A-4147-A177-3AD203B41FA5}">
                      <a16:colId xmlns:a16="http://schemas.microsoft.com/office/drawing/2014/main" val="61345515"/>
                    </a:ext>
                  </a:extLst>
                </a:gridCol>
                <a:gridCol w="441960">
                  <a:extLst>
                    <a:ext uri="{9D8B030D-6E8A-4147-A177-3AD203B41FA5}">
                      <a16:colId xmlns:a16="http://schemas.microsoft.com/office/drawing/2014/main" val="217221361"/>
                    </a:ext>
                  </a:extLst>
                </a:gridCol>
                <a:gridCol w="441960">
                  <a:extLst>
                    <a:ext uri="{9D8B030D-6E8A-4147-A177-3AD203B41FA5}">
                      <a16:colId xmlns:a16="http://schemas.microsoft.com/office/drawing/2014/main" val="163209302"/>
                    </a:ext>
                  </a:extLst>
                </a:gridCol>
                <a:gridCol w="441960">
                  <a:extLst>
                    <a:ext uri="{9D8B030D-6E8A-4147-A177-3AD203B41FA5}">
                      <a16:colId xmlns:a16="http://schemas.microsoft.com/office/drawing/2014/main" val="4061269054"/>
                    </a:ext>
                  </a:extLst>
                </a:gridCol>
                <a:gridCol w="441960">
                  <a:extLst>
                    <a:ext uri="{9D8B030D-6E8A-4147-A177-3AD203B41FA5}">
                      <a16:colId xmlns:a16="http://schemas.microsoft.com/office/drawing/2014/main" val="2642536807"/>
                    </a:ext>
                  </a:extLst>
                </a:gridCol>
                <a:gridCol w="441960">
                  <a:extLst>
                    <a:ext uri="{9D8B030D-6E8A-4147-A177-3AD203B41FA5}">
                      <a16:colId xmlns:a16="http://schemas.microsoft.com/office/drawing/2014/main" val="1505302964"/>
                    </a:ext>
                  </a:extLst>
                </a:gridCol>
                <a:gridCol w="441960">
                  <a:extLst>
                    <a:ext uri="{9D8B030D-6E8A-4147-A177-3AD203B41FA5}">
                      <a16:colId xmlns:a16="http://schemas.microsoft.com/office/drawing/2014/main" val="2608035536"/>
                    </a:ext>
                  </a:extLst>
                </a:gridCol>
                <a:gridCol w="441960">
                  <a:extLst>
                    <a:ext uri="{9D8B030D-6E8A-4147-A177-3AD203B41FA5}">
                      <a16:colId xmlns:a16="http://schemas.microsoft.com/office/drawing/2014/main" val="145986324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814181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531394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151885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249172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3552622"/>
                  </a:ext>
                </a:extLst>
              </a:tr>
            </a:tbl>
          </a:graphicData>
        </a:graphic>
      </p:graphicFrame>
    </p:spTree>
    <p:extLst>
      <p:ext uri="{BB962C8B-B14F-4D97-AF65-F5344CB8AC3E}">
        <p14:creationId xmlns:p14="http://schemas.microsoft.com/office/powerpoint/2010/main" val="65442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037B700-1455-CCF3-03CE-0126ED017AE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1DB6AB6-39E6-BCA4-0876-9D2034E2D26C}"/>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29C8A8C6-6915-8FE3-9D5C-A8430F6E714A}"/>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4726A16B-425C-2854-8C94-9510F6382FB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9CA8802A-EA55-96E7-A227-72306E91B0C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0652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6D9EEF5-F9A3-D8E7-D4B5-0E68027A1BF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5BFD9A3-8B41-A99D-3F8C-F2A2FFA20027}"/>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9C627FAE-8F75-4237-ADA7-5167C184E20C}"/>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64 objects</a:t>
            </a:r>
          </a:p>
        </p:txBody>
      </p:sp>
      <p:sp>
        <p:nvSpPr>
          <p:cNvPr id="17" name="Rectangle 16">
            <a:extLst>
              <a:ext uri="{FF2B5EF4-FFF2-40B4-BE49-F238E27FC236}">
                <a16:creationId xmlns:a16="http://schemas.microsoft.com/office/drawing/2014/main" id="{7E72467E-A101-A854-9C8C-6CCF0FE6C239}"/>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73E9389F-8001-05A7-5477-9F19C10B9F41}"/>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4F6FA1EE-24C9-6B3C-2C57-FAB24E454D6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BB692D62-3F07-8C21-0D6D-564D1780DD6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4318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136E9-D894-904D-A188-B286DA38F717}"/>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661F23F0-F037-10B0-87D0-C2240EF732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83BF14E4-B935-BDDC-927C-A4FA803A5AF5}"/>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45B77C14-916B-8AED-18D9-EC286E21EC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45D30A92-3A79-C20C-6E36-4A064991E0C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DC57A671-3FAB-915A-2187-FBC4CE6044E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C8A9049-DAB9-5F92-FBF6-F2A171597E8B}"/>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44623889-D83B-5518-83B3-D92DBEAF0AD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AA71AC4-1CA2-EF14-1770-900C150CA753}"/>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201D0CAC-E59B-5F78-18DB-0E42E8155CF9}"/>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8397477C-3299-13ED-CF1E-A2AA50E2B06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8C90769-06CE-A352-A43D-0F8FAD35BCAD}"/>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8AE2577A-245F-291F-9C29-FB57D8C7F9D5}"/>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706AEB79-E46F-61CA-91DC-ED9B9158ECBD}"/>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0A1CF1A2-5CE7-451D-FE21-3918FAA44D7A}"/>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FF84BB6B-369E-B348-83CF-F4DD2241489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5AD12E1D-1014-6BE3-D67B-81503B4E0F2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40FECAC2-28CB-533E-4CE0-D1B6FFD2C5A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ACD9A7A-B172-552C-315D-EDA9E200CE1C}"/>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0704AE9C-B740-39CE-D834-5228B90EB5F5}"/>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3E75CC0E-DF85-BE2B-3AE5-45B848C0FAD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20EBB308-1644-A701-7991-C29146678509}"/>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C05E0206-C24D-B096-EAA9-224255074F3C}"/>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0DE4960D-4553-592B-114C-523542BCEDFF}"/>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19D4732E-56D5-5483-576D-9929A297C9A6}"/>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09916E2B-D391-B383-E0C0-399952BD98D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805AAB63-9CD8-A4B2-91EC-E3316C6C899C}"/>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E917AFC-C0AB-6A5F-B064-DD908D8AF9CB}"/>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ABE3CFCF-AEE4-4CE6-D5FE-96E71F277FE5}"/>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A02292F4-201D-2824-8345-3DA7DCBB5607}"/>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DA9051B7-27ED-4552-2888-842B4882C613}"/>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68BBD6B1-66D8-B4D5-92DF-43A53D3CD704}"/>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977EB7D6-D8DE-6F4E-4DEE-B1DE29FF3851}"/>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E186E7F9-E452-9B9D-9EC0-031A390233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20ED7946-6340-E57D-F893-53A5BF2BDC18}"/>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9A72891B-AF71-7A94-7BA9-515A599FE24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1E4687D-F5B8-9BCD-3033-724925B4F3E2}"/>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162F216-F1B6-5F86-BC94-B1E7A1622169}"/>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5C303AA-275A-303A-1A27-7104753CD6C4}"/>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6A24F94-157D-D462-6AEF-D8C30B43E465}"/>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9943EA59-3C9F-CDD5-802A-9CCE9717EC74}"/>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E9EB9505-B816-DFE9-6D16-577030935093}"/>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742791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E2DD1BE-4230-7833-B143-EF0C45C16FCC}"/>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47CDC642-809A-F3C7-D5D8-E53ADD2B8939}"/>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“Twist-</a:t>
            </a:r>
            <a:r>
              <a:rPr lang="en-US" sz="6000" b="1" dirty="0" err="1">
                <a:solidFill>
                  <a:srgbClr val="FFFF00"/>
                </a:solidFill>
              </a:rPr>
              <a:t>i</a:t>
            </a:r>
            <a:r>
              <a:rPr lang="en-US" sz="6000" b="1" dirty="0">
                <a:solidFill>
                  <a:srgbClr val="FFFF00"/>
                </a:solidFill>
              </a:rPr>
              <a:t>-Mystery”</a:t>
            </a:r>
          </a:p>
        </p:txBody>
      </p:sp>
      <p:sp>
        <p:nvSpPr>
          <p:cNvPr id="4" name="Rectangle 3">
            <a:extLst>
              <a:ext uri="{FF2B5EF4-FFF2-40B4-BE49-F238E27FC236}">
                <a16:creationId xmlns:a16="http://schemas.microsoft.com/office/drawing/2014/main" id="{E4DDAC4C-1DEF-5E9B-2550-3FE9DA85BC1D}"/>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96196158-31F0-B4F6-25E5-296C6C7C40A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0EBB9887-0292-1EF9-8BC3-FA9771BEF0C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8082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4D10410-0B62-2249-AE20-147EAE41CF2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96E89E1-E499-3CAD-7CCB-AECA8B4BA4F6}"/>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2C4A21F9-B371-05AC-7A06-8B7DB2AC70F1}"/>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4E7758CA-EDCF-93DB-00BB-EA7EDF325450}"/>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a:extLst>
              <a:ext uri="{FF2B5EF4-FFF2-40B4-BE49-F238E27FC236}">
                <a16:creationId xmlns:a16="http://schemas.microsoft.com/office/drawing/2014/main" id="{8ABA331F-1457-AD02-C6AF-BFC4236A70BF}"/>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8B98111F-A9F4-A934-09B1-460351EF0E6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2394A486-09B4-D4CC-9229-5B5A29BA46F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9051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55FBC2D-3BD4-756B-D8E2-6EFB1E7C23D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F4C8F21-98BB-0B02-B352-75771CD7416C}"/>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418305" y="-1"/>
            <a:ext cx="4013201" cy="6019801"/>
          </a:xfrm>
          <a:prstGeom prst="rect">
            <a:avLst/>
          </a:prstGeom>
        </p:spPr>
      </p:pic>
      <p:sp>
        <p:nvSpPr>
          <p:cNvPr id="17" name="Rectangle 16">
            <a:extLst>
              <a:ext uri="{FF2B5EF4-FFF2-40B4-BE49-F238E27FC236}">
                <a16:creationId xmlns:a16="http://schemas.microsoft.com/office/drawing/2014/main" id="{3C7EC09C-BFDE-9448-B465-BDCB7FBABF03}"/>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1ED66065-919B-BD24-4821-3408EAFC7667}"/>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7121A992-E4AB-60A3-E422-C0A3AC448E0C}"/>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40488923-76D3-F736-99D2-8E4BCDB4FD11}"/>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a:extLst>
              <a:ext uri="{FF2B5EF4-FFF2-40B4-BE49-F238E27FC236}">
                <a16:creationId xmlns:a16="http://schemas.microsoft.com/office/drawing/2014/main" id="{FB3F9E14-5158-BA43-9B8B-782E070FAD32}"/>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20 and 70.</a:t>
            </a:r>
          </a:p>
        </p:txBody>
      </p:sp>
      <p:sp>
        <p:nvSpPr>
          <p:cNvPr id="29" name="Rectangle 28">
            <a:extLst>
              <a:ext uri="{FF2B5EF4-FFF2-40B4-BE49-F238E27FC236}">
                <a16:creationId xmlns:a16="http://schemas.microsoft.com/office/drawing/2014/main" id="{D89D8EDD-1784-6977-26D2-BCC929A160B1}"/>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 multiple of 8.</a:t>
            </a:r>
          </a:p>
        </p:txBody>
      </p:sp>
      <p:sp>
        <p:nvSpPr>
          <p:cNvPr id="30" name="Rectangle 29">
            <a:extLst>
              <a:ext uri="{FF2B5EF4-FFF2-40B4-BE49-F238E27FC236}">
                <a16:creationId xmlns:a16="http://schemas.microsoft.com/office/drawing/2014/main" id="{82894970-3185-0B74-7859-9146F5DAF5E2}"/>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on the die. </a:t>
            </a:r>
          </a:p>
          <a:p>
            <a:pPr algn="ctr"/>
            <a:r>
              <a:rPr lang="en-US" b="1" dirty="0">
                <a:solidFill>
                  <a:schemeClr val="tx1"/>
                </a:solidFill>
              </a:rPr>
              <a:t>That digit is in the answer.</a:t>
            </a:r>
          </a:p>
        </p:txBody>
      </p:sp>
      <p:sp>
        <p:nvSpPr>
          <p:cNvPr id="31" name="Rectangle 30">
            <a:extLst>
              <a:ext uri="{FF2B5EF4-FFF2-40B4-BE49-F238E27FC236}">
                <a16:creationId xmlns:a16="http://schemas.microsoft.com/office/drawing/2014/main" id="{A3911B78-8CB0-1B28-B339-4DA24D2BE092}"/>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Two remaining numbers are consecutive multiples of 8.</a:t>
            </a:r>
          </a:p>
          <a:p>
            <a:pPr algn="ctr"/>
            <a:r>
              <a:rPr lang="en-US" b="1" dirty="0">
                <a:solidFill>
                  <a:schemeClr val="tx1"/>
                </a:solidFill>
              </a:rPr>
              <a:t>Eliminate those numbers.</a:t>
            </a:r>
          </a:p>
        </p:txBody>
      </p:sp>
      <p:sp>
        <p:nvSpPr>
          <p:cNvPr id="14" name="TextBox 13">
            <a:extLst>
              <a:ext uri="{FF2B5EF4-FFF2-40B4-BE49-F238E27FC236}">
                <a16:creationId xmlns:a16="http://schemas.microsoft.com/office/drawing/2014/main" id="{68B330FE-1516-434D-F43A-E7C0BE36867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CFCCD874-8426-7C2E-84DD-9A552E1B7CF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69D341A0-8875-A0BD-7623-66CED9D6F9F5}"/>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124231604"/>
                    </a:ext>
                  </a:extLst>
                </a:gridCol>
                <a:gridCol w="441960">
                  <a:extLst>
                    <a:ext uri="{9D8B030D-6E8A-4147-A177-3AD203B41FA5}">
                      <a16:colId xmlns:a16="http://schemas.microsoft.com/office/drawing/2014/main" val="3264665884"/>
                    </a:ext>
                  </a:extLst>
                </a:gridCol>
                <a:gridCol w="441960">
                  <a:extLst>
                    <a:ext uri="{9D8B030D-6E8A-4147-A177-3AD203B41FA5}">
                      <a16:colId xmlns:a16="http://schemas.microsoft.com/office/drawing/2014/main" val="61345515"/>
                    </a:ext>
                  </a:extLst>
                </a:gridCol>
                <a:gridCol w="441960">
                  <a:extLst>
                    <a:ext uri="{9D8B030D-6E8A-4147-A177-3AD203B41FA5}">
                      <a16:colId xmlns:a16="http://schemas.microsoft.com/office/drawing/2014/main" val="217221361"/>
                    </a:ext>
                  </a:extLst>
                </a:gridCol>
                <a:gridCol w="441960">
                  <a:extLst>
                    <a:ext uri="{9D8B030D-6E8A-4147-A177-3AD203B41FA5}">
                      <a16:colId xmlns:a16="http://schemas.microsoft.com/office/drawing/2014/main" val="163209302"/>
                    </a:ext>
                  </a:extLst>
                </a:gridCol>
                <a:gridCol w="441960">
                  <a:extLst>
                    <a:ext uri="{9D8B030D-6E8A-4147-A177-3AD203B41FA5}">
                      <a16:colId xmlns:a16="http://schemas.microsoft.com/office/drawing/2014/main" val="4061269054"/>
                    </a:ext>
                  </a:extLst>
                </a:gridCol>
                <a:gridCol w="441960">
                  <a:extLst>
                    <a:ext uri="{9D8B030D-6E8A-4147-A177-3AD203B41FA5}">
                      <a16:colId xmlns:a16="http://schemas.microsoft.com/office/drawing/2014/main" val="2642536807"/>
                    </a:ext>
                  </a:extLst>
                </a:gridCol>
                <a:gridCol w="441960">
                  <a:extLst>
                    <a:ext uri="{9D8B030D-6E8A-4147-A177-3AD203B41FA5}">
                      <a16:colId xmlns:a16="http://schemas.microsoft.com/office/drawing/2014/main" val="1505302964"/>
                    </a:ext>
                  </a:extLst>
                </a:gridCol>
                <a:gridCol w="441960">
                  <a:extLst>
                    <a:ext uri="{9D8B030D-6E8A-4147-A177-3AD203B41FA5}">
                      <a16:colId xmlns:a16="http://schemas.microsoft.com/office/drawing/2014/main" val="2608035536"/>
                    </a:ext>
                  </a:extLst>
                </a:gridCol>
                <a:gridCol w="441960">
                  <a:extLst>
                    <a:ext uri="{9D8B030D-6E8A-4147-A177-3AD203B41FA5}">
                      <a16:colId xmlns:a16="http://schemas.microsoft.com/office/drawing/2014/main" val="145986324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814181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531394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151885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249172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3552622"/>
                  </a:ext>
                </a:extLst>
              </a:tr>
            </a:tbl>
          </a:graphicData>
        </a:graphic>
      </p:graphicFrame>
      <p:graphicFrame>
        <p:nvGraphicFramePr>
          <p:cNvPr id="4" name="Table 3">
            <a:extLst>
              <a:ext uri="{FF2B5EF4-FFF2-40B4-BE49-F238E27FC236}">
                <a16:creationId xmlns:a16="http://schemas.microsoft.com/office/drawing/2014/main" id="{CD98B077-EC6B-D72A-7695-10E6267D7D56}"/>
              </a:ext>
            </a:extLst>
          </p:cNvPr>
          <p:cNvGraphicFramePr>
            <a:graphicFrameLocks noGrp="1"/>
          </p:cNvGraphicFramePr>
          <p:nvPr>
            <p:extLst>
              <p:ext uri="{D42A27DB-BD31-4B8C-83A1-F6EECF244321}">
                <p14:modId xmlns:p14="http://schemas.microsoft.com/office/powerpoint/2010/main" val="1784082785"/>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124231604"/>
                    </a:ext>
                  </a:extLst>
                </a:gridCol>
                <a:gridCol w="441960">
                  <a:extLst>
                    <a:ext uri="{9D8B030D-6E8A-4147-A177-3AD203B41FA5}">
                      <a16:colId xmlns:a16="http://schemas.microsoft.com/office/drawing/2014/main" val="3264665884"/>
                    </a:ext>
                  </a:extLst>
                </a:gridCol>
                <a:gridCol w="441960">
                  <a:extLst>
                    <a:ext uri="{9D8B030D-6E8A-4147-A177-3AD203B41FA5}">
                      <a16:colId xmlns:a16="http://schemas.microsoft.com/office/drawing/2014/main" val="61345515"/>
                    </a:ext>
                  </a:extLst>
                </a:gridCol>
                <a:gridCol w="441960">
                  <a:extLst>
                    <a:ext uri="{9D8B030D-6E8A-4147-A177-3AD203B41FA5}">
                      <a16:colId xmlns:a16="http://schemas.microsoft.com/office/drawing/2014/main" val="217221361"/>
                    </a:ext>
                  </a:extLst>
                </a:gridCol>
                <a:gridCol w="441960">
                  <a:extLst>
                    <a:ext uri="{9D8B030D-6E8A-4147-A177-3AD203B41FA5}">
                      <a16:colId xmlns:a16="http://schemas.microsoft.com/office/drawing/2014/main" val="163209302"/>
                    </a:ext>
                  </a:extLst>
                </a:gridCol>
                <a:gridCol w="441960">
                  <a:extLst>
                    <a:ext uri="{9D8B030D-6E8A-4147-A177-3AD203B41FA5}">
                      <a16:colId xmlns:a16="http://schemas.microsoft.com/office/drawing/2014/main" val="4061269054"/>
                    </a:ext>
                  </a:extLst>
                </a:gridCol>
                <a:gridCol w="441960">
                  <a:extLst>
                    <a:ext uri="{9D8B030D-6E8A-4147-A177-3AD203B41FA5}">
                      <a16:colId xmlns:a16="http://schemas.microsoft.com/office/drawing/2014/main" val="2642536807"/>
                    </a:ext>
                  </a:extLst>
                </a:gridCol>
                <a:gridCol w="441960">
                  <a:extLst>
                    <a:ext uri="{9D8B030D-6E8A-4147-A177-3AD203B41FA5}">
                      <a16:colId xmlns:a16="http://schemas.microsoft.com/office/drawing/2014/main" val="1505302964"/>
                    </a:ext>
                  </a:extLst>
                </a:gridCol>
                <a:gridCol w="441960">
                  <a:extLst>
                    <a:ext uri="{9D8B030D-6E8A-4147-A177-3AD203B41FA5}">
                      <a16:colId xmlns:a16="http://schemas.microsoft.com/office/drawing/2014/main" val="2608035536"/>
                    </a:ext>
                  </a:extLst>
                </a:gridCol>
                <a:gridCol w="441960">
                  <a:extLst>
                    <a:ext uri="{9D8B030D-6E8A-4147-A177-3AD203B41FA5}">
                      <a16:colId xmlns:a16="http://schemas.microsoft.com/office/drawing/2014/main" val="145986324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814181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531394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151885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249172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93552622"/>
                  </a:ext>
                </a:extLst>
              </a:tr>
            </a:tbl>
          </a:graphicData>
        </a:graphic>
      </p:graphicFrame>
      <p:graphicFrame>
        <p:nvGraphicFramePr>
          <p:cNvPr id="5" name="Table 4">
            <a:extLst>
              <a:ext uri="{FF2B5EF4-FFF2-40B4-BE49-F238E27FC236}">
                <a16:creationId xmlns:a16="http://schemas.microsoft.com/office/drawing/2014/main" id="{B0D54974-93E9-26C0-DD05-A539E8674A21}"/>
              </a:ext>
            </a:extLst>
          </p:cNvPr>
          <p:cNvGraphicFramePr>
            <a:graphicFrameLocks noGrp="1"/>
          </p:cNvGraphicFramePr>
          <p:nvPr>
            <p:extLst>
              <p:ext uri="{D42A27DB-BD31-4B8C-83A1-F6EECF244321}">
                <p14:modId xmlns:p14="http://schemas.microsoft.com/office/powerpoint/2010/main" val="2703711151"/>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124231604"/>
                    </a:ext>
                  </a:extLst>
                </a:gridCol>
                <a:gridCol w="441960">
                  <a:extLst>
                    <a:ext uri="{9D8B030D-6E8A-4147-A177-3AD203B41FA5}">
                      <a16:colId xmlns:a16="http://schemas.microsoft.com/office/drawing/2014/main" val="3264665884"/>
                    </a:ext>
                  </a:extLst>
                </a:gridCol>
                <a:gridCol w="441960">
                  <a:extLst>
                    <a:ext uri="{9D8B030D-6E8A-4147-A177-3AD203B41FA5}">
                      <a16:colId xmlns:a16="http://schemas.microsoft.com/office/drawing/2014/main" val="61345515"/>
                    </a:ext>
                  </a:extLst>
                </a:gridCol>
                <a:gridCol w="441960">
                  <a:extLst>
                    <a:ext uri="{9D8B030D-6E8A-4147-A177-3AD203B41FA5}">
                      <a16:colId xmlns:a16="http://schemas.microsoft.com/office/drawing/2014/main" val="217221361"/>
                    </a:ext>
                  </a:extLst>
                </a:gridCol>
                <a:gridCol w="441960">
                  <a:extLst>
                    <a:ext uri="{9D8B030D-6E8A-4147-A177-3AD203B41FA5}">
                      <a16:colId xmlns:a16="http://schemas.microsoft.com/office/drawing/2014/main" val="163209302"/>
                    </a:ext>
                  </a:extLst>
                </a:gridCol>
                <a:gridCol w="441960">
                  <a:extLst>
                    <a:ext uri="{9D8B030D-6E8A-4147-A177-3AD203B41FA5}">
                      <a16:colId xmlns:a16="http://schemas.microsoft.com/office/drawing/2014/main" val="4061269054"/>
                    </a:ext>
                  </a:extLst>
                </a:gridCol>
                <a:gridCol w="441960">
                  <a:extLst>
                    <a:ext uri="{9D8B030D-6E8A-4147-A177-3AD203B41FA5}">
                      <a16:colId xmlns:a16="http://schemas.microsoft.com/office/drawing/2014/main" val="2642536807"/>
                    </a:ext>
                  </a:extLst>
                </a:gridCol>
                <a:gridCol w="441960">
                  <a:extLst>
                    <a:ext uri="{9D8B030D-6E8A-4147-A177-3AD203B41FA5}">
                      <a16:colId xmlns:a16="http://schemas.microsoft.com/office/drawing/2014/main" val="1505302964"/>
                    </a:ext>
                  </a:extLst>
                </a:gridCol>
                <a:gridCol w="441960">
                  <a:extLst>
                    <a:ext uri="{9D8B030D-6E8A-4147-A177-3AD203B41FA5}">
                      <a16:colId xmlns:a16="http://schemas.microsoft.com/office/drawing/2014/main" val="2608035536"/>
                    </a:ext>
                  </a:extLst>
                </a:gridCol>
                <a:gridCol w="441960">
                  <a:extLst>
                    <a:ext uri="{9D8B030D-6E8A-4147-A177-3AD203B41FA5}">
                      <a16:colId xmlns:a16="http://schemas.microsoft.com/office/drawing/2014/main" val="145986324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3814181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531394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1151885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9249172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93552622"/>
                  </a:ext>
                </a:extLst>
              </a:tr>
            </a:tbl>
          </a:graphicData>
        </a:graphic>
      </p:graphicFrame>
      <p:graphicFrame>
        <p:nvGraphicFramePr>
          <p:cNvPr id="6" name="Table 5">
            <a:extLst>
              <a:ext uri="{FF2B5EF4-FFF2-40B4-BE49-F238E27FC236}">
                <a16:creationId xmlns:a16="http://schemas.microsoft.com/office/drawing/2014/main" id="{D5939CE1-24AD-EBAE-46AE-4EEAC3BD051A}"/>
              </a:ext>
            </a:extLst>
          </p:cNvPr>
          <p:cNvGraphicFramePr>
            <a:graphicFrameLocks noGrp="1"/>
          </p:cNvGraphicFramePr>
          <p:nvPr>
            <p:extLst>
              <p:ext uri="{D42A27DB-BD31-4B8C-83A1-F6EECF244321}">
                <p14:modId xmlns:p14="http://schemas.microsoft.com/office/powerpoint/2010/main" val="2029537876"/>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124231604"/>
                    </a:ext>
                  </a:extLst>
                </a:gridCol>
                <a:gridCol w="441960">
                  <a:extLst>
                    <a:ext uri="{9D8B030D-6E8A-4147-A177-3AD203B41FA5}">
                      <a16:colId xmlns:a16="http://schemas.microsoft.com/office/drawing/2014/main" val="3264665884"/>
                    </a:ext>
                  </a:extLst>
                </a:gridCol>
                <a:gridCol w="441960">
                  <a:extLst>
                    <a:ext uri="{9D8B030D-6E8A-4147-A177-3AD203B41FA5}">
                      <a16:colId xmlns:a16="http://schemas.microsoft.com/office/drawing/2014/main" val="61345515"/>
                    </a:ext>
                  </a:extLst>
                </a:gridCol>
                <a:gridCol w="441960">
                  <a:extLst>
                    <a:ext uri="{9D8B030D-6E8A-4147-A177-3AD203B41FA5}">
                      <a16:colId xmlns:a16="http://schemas.microsoft.com/office/drawing/2014/main" val="217221361"/>
                    </a:ext>
                  </a:extLst>
                </a:gridCol>
                <a:gridCol w="441960">
                  <a:extLst>
                    <a:ext uri="{9D8B030D-6E8A-4147-A177-3AD203B41FA5}">
                      <a16:colId xmlns:a16="http://schemas.microsoft.com/office/drawing/2014/main" val="163209302"/>
                    </a:ext>
                  </a:extLst>
                </a:gridCol>
                <a:gridCol w="441960">
                  <a:extLst>
                    <a:ext uri="{9D8B030D-6E8A-4147-A177-3AD203B41FA5}">
                      <a16:colId xmlns:a16="http://schemas.microsoft.com/office/drawing/2014/main" val="4061269054"/>
                    </a:ext>
                  </a:extLst>
                </a:gridCol>
                <a:gridCol w="441960">
                  <a:extLst>
                    <a:ext uri="{9D8B030D-6E8A-4147-A177-3AD203B41FA5}">
                      <a16:colId xmlns:a16="http://schemas.microsoft.com/office/drawing/2014/main" val="2642536807"/>
                    </a:ext>
                  </a:extLst>
                </a:gridCol>
                <a:gridCol w="441960">
                  <a:extLst>
                    <a:ext uri="{9D8B030D-6E8A-4147-A177-3AD203B41FA5}">
                      <a16:colId xmlns:a16="http://schemas.microsoft.com/office/drawing/2014/main" val="1505302964"/>
                    </a:ext>
                  </a:extLst>
                </a:gridCol>
                <a:gridCol w="441960">
                  <a:extLst>
                    <a:ext uri="{9D8B030D-6E8A-4147-A177-3AD203B41FA5}">
                      <a16:colId xmlns:a16="http://schemas.microsoft.com/office/drawing/2014/main" val="2608035536"/>
                    </a:ext>
                  </a:extLst>
                </a:gridCol>
                <a:gridCol w="441960">
                  <a:extLst>
                    <a:ext uri="{9D8B030D-6E8A-4147-A177-3AD203B41FA5}">
                      <a16:colId xmlns:a16="http://schemas.microsoft.com/office/drawing/2014/main" val="145986324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3814181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531394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1151885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9249172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93552622"/>
                  </a:ext>
                </a:extLst>
              </a:tr>
            </a:tbl>
          </a:graphicData>
        </a:graphic>
      </p:graphicFrame>
      <p:graphicFrame>
        <p:nvGraphicFramePr>
          <p:cNvPr id="7" name="Table 6">
            <a:extLst>
              <a:ext uri="{FF2B5EF4-FFF2-40B4-BE49-F238E27FC236}">
                <a16:creationId xmlns:a16="http://schemas.microsoft.com/office/drawing/2014/main" id="{87860405-9767-1A7E-CE39-9554E64D65AC}"/>
              </a:ext>
            </a:extLst>
          </p:cNvPr>
          <p:cNvGraphicFramePr>
            <a:graphicFrameLocks noGrp="1"/>
          </p:cNvGraphicFramePr>
          <p:nvPr>
            <p:extLst>
              <p:ext uri="{D42A27DB-BD31-4B8C-83A1-F6EECF244321}">
                <p14:modId xmlns:p14="http://schemas.microsoft.com/office/powerpoint/2010/main" val="2144852634"/>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124231604"/>
                    </a:ext>
                  </a:extLst>
                </a:gridCol>
                <a:gridCol w="441960">
                  <a:extLst>
                    <a:ext uri="{9D8B030D-6E8A-4147-A177-3AD203B41FA5}">
                      <a16:colId xmlns:a16="http://schemas.microsoft.com/office/drawing/2014/main" val="3264665884"/>
                    </a:ext>
                  </a:extLst>
                </a:gridCol>
                <a:gridCol w="441960">
                  <a:extLst>
                    <a:ext uri="{9D8B030D-6E8A-4147-A177-3AD203B41FA5}">
                      <a16:colId xmlns:a16="http://schemas.microsoft.com/office/drawing/2014/main" val="61345515"/>
                    </a:ext>
                  </a:extLst>
                </a:gridCol>
                <a:gridCol w="441960">
                  <a:extLst>
                    <a:ext uri="{9D8B030D-6E8A-4147-A177-3AD203B41FA5}">
                      <a16:colId xmlns:a16="http://schemas.microsoft.com/office/drawing/2014/main" val="217221361"/>
                    </a:ext>
                  </a:extLst>
                </a:gridCol>
                <a:gridCol w="441960">
                  <a:extLst>
                    <a:ext uri="{9D8B030D-6E8A-4147-A177-3AD203B41FA5}">
                      <a16:colId xmlns:a16="http://schemas.microsoft.com/office/drawing/2014/main" val="163209302"/>
                    </a:ext>
                  </a:extLst>
                </a:gridCol>
                <a:gridCol w="441960">
                  <a:extLst>
                    <a:ext uri="{9D8B030D-6E8A-4147-A177-3AD203B41FA5}">
                      <a16:colId xmlns:a16="http://schemas.microsoft.com/office/drawing/2014/main" val="4061269054"/>
                    </a:ext>
                  </a:extLst>
                </a:gridCol>
                <a:gridCol w="441960">
                  <a:extLst>
                    <a:ext uri="{9D8B030D-6E8A-4147-A177-3AD203B41FA5}">
                      <a16:colId xmlns:a16="http://schemas.microsoft.com/office/drawing/2014/main" val="2642536807"/>
                    </a:ext>
                  </a:extLst>
                </a:gridCol>
                <a:gridCol w="441960">
                  <a:extLst>
                    <a:ext uri="{9D8B030D-6E8A-4147-A177-3AD203B41FA5}">
                      <a16:colId xmlns:a16="http://schemas.microsoft.com/office/drawing/2014/main" val="1505302964"/>
                    </a:ext>
                  </a:extLst>
                </a:gridCol>
                <a:gridCol w="441960">
                  <a:extLst>
                    <a:ext uri="{9D8B030D-6E8A-4147-A177-3AD203B41FA5}">
                      <a16:colId xmlns:a16="http://schemas.microsoft.com/office/drawing/2014/main" val="2608035536"/>
                    </a:ext>
                  </a:extLst>
                </a:gridCol>
                <a:gridCol w="441960">
                  <a:extLst>
                    <a:ext uri="{9D8B030D-6E8A-4147-A177-3AD203B41FA5}">
                      <a16:colId xmlns:a16="http://schemas.microsoft.com/office/drawing/2014/main" val="145986324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3814181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5531394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1151885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9249172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93552622"/>
                  </a:ext>
                </a:extLst>
              </a:tr>
            </a:tbl>
          </a:graphicData>
        </a:graphic>
      </p:graphicFrame>
    </p:spTree>
    <p:extLst>
      <p:ext uri="{BB962C8B-B14F-4D97-AF65-F5344CB8AC3E}">
        <p14:creationId xmlns:p14="http://schemas.microsoft.com/office/powerpoint/2010/main" val="182066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51DDD35-BE25-06A8-048D-FCE2C19F104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99ABE5D-6F95-3F88-CDE9-7FAA79FF8293}"/>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C2868078-FAAB-61BF-E931-2A4965A0E6B6}"/>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6A6287BE-EAAD-944F-A180-4CAA032EFB6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797A2AF3-88C6-BA94-1E57-F0FCE8A385C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297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E53544A-4C9F-8F1B-54DE-8891A78B657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570B5EE-6D1A-E6B2-4DFD-7D3ECC20E7B3}"/>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FF429218-0B9B-FC4F-1565-FE7EB5EEE0B0}"/>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64 objects</a:t>
            </a:r>
          </a:p>
        </p:txBody>
      </p:sp>
      <p:sp>
        <p:nvSpPr>
          <p:cNvPr id="17" name="Rectangle 16">
            <a:extLst>
              <a:ext uri="{FF2B5EF4-FFF2-40B4-BE49-F238E27FC236}">
                <a16:creationId xmlns:a16="http://schemas.microsoft.com/office/drawing/2014/main" id="{556BDC7C-352D-69E3-AA6E-AAAC66BBD625}"/>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9CAD568E-6137-B661-61A7-894932D28A61}"/>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65245208-C446-70CA-5418-BAB1A04001D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49192413-3E04-CB84-529A-DCA1BC55511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9328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50D7D-72B9-FD4B-634D-CD1D639DB990}"/>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42E8E5B0-03F3-8201-6DB9-8C676D2B60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91E01453-1662-A59E-96C1-142D77ED6882}"/>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6A978BFA-774F-4388-C1A3-E5389C0807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56A1D005-533E-1986-DBA6-A0E800E7DC7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50173902-6981-13A6-E71D-3F731223F65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4CD8323-E3E1-3366-C6C9-1EDD317375E6}"/>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87669E8F-938F-232E-80E5-D3636BD7270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9340761-12BD-8C3C-236F-6C7C2824E7A7}"/>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BAFF29AA-BBF6-25F0-394D-CFD96789E863}"/>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E3CB009F-9CA5-A4B9-4325-916B8186D85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070BE5A6-8B37-12B1-8AA2-4302170F9971}"/>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65D1608A-7C92-2C5E-751E-90CEC7C159AB}"/>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F0FE08A3-5E91-03CB-3058-10417B81FDD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D054832B-0016-C550-35AE-9A4377ABC477}"/>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9BB62EA5-82AC-5D71-14A0-8FCBFCCC9F2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2D5BFB63-A193-580C-E2DC-F7AA635B205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2D9AFAD5-4273-E0F1-1749-664309E3BDA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EDA0AEBF-E321-F19A-1464-D07AC116DB67}"/>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B90690B5-9E50-77C0-7BCB-94013F8C8D1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5608B44E-8E00-F717-A9B8-4BD5427BE39E}"/>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F08642A4-531F-80F2-0F61-28699E9174A9}"/>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EF03F9C6-3445-C90C-22DB-1527566A7E3A}"/>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313DC8B7-8C4D-C2FE-E49B-75A08ADBAA6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AEDB1CC5-BE9B-9B07-6643-802B8E70B01E}"/>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54F46E84-1527-686C-9500-A568EE271E6D}"/>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FD096D99-3CAA-A0FB-B42C-74F68701F6A0}"/>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39834623-AE41-D038-56F0-40D6AA1A7364}"/>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D77B268F-D16D-D2F2-F4DE-5E08941CDCE9}"/>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DEB69530-6BC3-8100-F2EB-DC1C296512B9}"/>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7E925441-A91A-7AAD-38C7-9B1BC51C8F2B}"/>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35B56679-E1CA-0F7B-6737-58B829BC4A43}"/>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0CBC02C-DBFD-6D19-A2E7-A55706033F7E}"/>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0ACA0BB5-FF56-07D1-DA30-7D4A912F84C0}"/>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A019C53-8F07-37DD-30CF-1272CEC8C3FD}"/>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54C17D7B-A0F4-45B2-2B1A-7271C8E3BF88}"/>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B29A479-562F-5245-E963-32C60140D185}"/>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3BDF0A3-FE11-2D8A-74F4-AA64AE634594}"/>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4924592-141F-06A7-FFAF-77D16D802CA4}"/>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F9C0106-009C-C6AB-8829-077220B45DAF}"/>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C849D51B-5CD7-BA78-9A49-C3C294FAE8B7}"/>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821FD9CC-BC71-B2B5-09F7-76F7D75625B4}"/>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533635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“Twist-</a:t>
            </a:r>
            <a:r>
              <a:rPr lang="en-US" sz="6000" b="1" dirty="0" err="1">
                <a:solidFill>
                  <a:srgbClr val="FFFF00"/>
                </a:solidFill>
              </a:rPr>
              <a:t>i</a:t>
            </a:r>
            <a:r>
              <a:rPr lang="en-US" sz="6000" b="1" dirty="0">
                <a:solidFill>
                  <a:srgbClr val="FFFF00"/>
                </a:solidFill>
              </a:rPr>
              <a:t>-Mystery”</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070B46-DAE0-DA16-F4F9-FB09FB089794}"/>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FA1EFC-3523-8968-E054-9C927559BE13}"/>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20 and 70.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 multiple of 8.</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on the die. </a:t>
            </a:r>
          </a:p>
          <a:p>
            <a:pPr algn="ctr"/>
            <a:r>
              <a:rPr lang="en-US" b="1" dirty="0">
                <a:solidFill>
                  <a:schemeClr val="tx1"/>
                </a:solidFill>
              </a:rPr>
              <a:t>That digit is in the answer.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Two remaining numbers are consecutive multiples of 8.</a:t>
            </a:r>
          </a:p>
          <a:p>
            <a:pPr algn="ctr"/>
            <a:r>
              <a:rPr lang="en-US" b="1" dirty="0">
                <a:solidFill>
                  <a:schemeClr val="tx1"/>
                </a:solidFill>
              </a:rPr>
              <a:t>Eliminate those numbers.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43C36C-14E6-369B-D68C-A178CCD5DD52}"/>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26F842-26CE-B930-3507-80E4B9DC0CF8}"/>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64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D96B219-FAC0-3380-F24B-0F9D3CB2B3CE}"/>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8792526A-B1BD-34C3-8E25-1C035EB090DF}"/>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“Twist-</a:t>
            </a:r>
            <a:r>
              <a:rPr lang="en-US" sz="6000" b="1" dirty="0" err="1">
                <a:solidFill>
                  <a:srgbClr val="FFFF00"/>
                </a:solidFill>
              </a:rPr>
              <a:t>i</a:t>
            </a:r>
            <a:r>
              <a:rPr lang="en-US" sz="6000" b="1" dirty="0">
                <a:solidFill>
                  <a:srgbClr val="FFFF00"/>
                </a:solidFill>
              </a:rPr>
              <a:t>-Mystery”</a:t>
            </a:r>
          </a:p>
        </p:txBody>
      </p:sp>
      <p:sp>
        <p:nvSpPr>
          <p:cNvPr id="4" name="Rectangle 3">
            <a:extLst>
              <a:ext uri="{FF2B5EF4-FFF2-40B4-BE49-F238E27FC236}">
                <a16:creationId xmlns:a16="http://schemas.microsoft.com/office/drawing/2014/main" id="{4229AB9E-465B-9E2B-5995-A4E6986A042E}"/>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077192E1-0C01-7463-D6C1-D351CEAC67B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0CFF1A22-F1ED-4A4F-0F37-D630007ED97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5834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05FB1C7-7FCE-487E-97C3-EA4B922B99B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A9C5F7E-7C40-3060-87DF-D6EAE4060FD1}"/>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259BF4C6-96F8-C5B7-7DB3-711CBF887065}"/>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F3A2F2F2-F447-B7ED-2580-E5FCC6D9DC89}"/>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a:extLst>
              <a:ext uri="{FF2B5EF4-FFF2-40B4-BE49-F238E27FC236}">
                <a16:creationId xmlns:a16="http://schemas.microsoft.com/office/drawing/2014/main" id="{40F89C1D-1437-B19A-801A-BEB574F90798}"/>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1970E670-A951-48CE-FD19-E1232A13D07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4DEBEBDD-5227-A654-DEED-E3E18BBCD30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106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20129</TotalTime>
  <Words>2093</Words>
  <Application>Microsoft Office PowerPoint</Application>
  <PresentationFormat>On-screen Show (4:3)</PresentationFormat>
  <Paragraphs>578</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237</cp:revision>
  <dcterms:created xsi:type="dcterms:W3CDTF">2020-11-09T02:38:45Z</dcterms:created>
  <dcterms:modified xsi:type="dcterms:W3CDTF">2025-01-21T13:43:05Z</dcterms:modified>
</cp:coreProperties>
</file>