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80" r:id="rId9"/>
    <p:sldId id="1781" r:id="rId10"/>
    <p:sldId id="1782" r:id="rId11"/>
    <p:sldId id="1783" r:id="rId12"/>
    <p:sldId id="1784" r:id="rId13"/>
    <p:sldId id="1785" r:id="rId14"/>
    <p:sldId id="1786" r:id="rId15"/>
    <p:sldId id="1787" r:id="rId16"/>
    <p:sldId id="1788" r:id="rId17"/>
    <p:sldId id="1789" r:id="rId18"/>
    <p:sldId id="1790" r:id="rId19"/>
    <p:sldId id="17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ABB10-69F5-F0BC-1766-7FDB98ED8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2E1B0-03E7-FE60-083D-53A800DE2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97CB7-C891-D67D-D7C1-3695EA9C2C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F45CA8-D6A5-80D9-1E84-7FF6D2C57AAB}"/>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30637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DA0F-B0BA-CD83-AD7A-90759C0C8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53F46-EC34-2BCA-4A47-EDC6AF21A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457F3-55A0-B2E4-6208-0B498AA885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75B7AC-896B-894B-B817-7B2015C029FE}"/>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55331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875546-C3B1-AC5D-96F5-80F23A97285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02A1FE6-0456-3FAE-F85D-70A1EA337AF7}"/>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457199" y="0"/>
            <a:ext cx="3810001" cy="5912071"/>
          </a:xfrm>
          <a:prstGeom prst="rect">
            <a:avLst/>
          </a:prstGeom>
        </p:spPr>
      </p:pic>
      <p:sp>
        <p:nvSpPr>
          <p:cNvPr id="17" name="Rectangle 16">
            <a:extLst>
              <a:ext uri="{FF2B5EF4-FFF2-40B4-BE49-F238E27FC236}">
                <a16:creationId xmlns:a16="http://schemas.microsoft.com/office/drawing/2014/main" id="{C3622DC1-BC7D-34C6-5EFC-D4D91F010A11}"/>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EC20F921-38E6-1C18-5F55-FF3FE23520A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CBC282F-8506-03D9-FD95-0647169C257B}"/>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CF2221F-78E4-26AF-36B6-C8EBF6D6AE0B}"/>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BDEDAC4-871A-2BE7-E692-2DD4E8B9D23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C4717150-3C6D-A8D6-3AE8-E937C4876E1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61.</a:t>
            </a:r>
          </a:p>
        </p:txBody>
      </p:sp>
      <p:sp>
        <p:nvSpPr>
          <p:cNvPr id="29" name="Rectangle 28">
            <a:extLst>
              <a:ext uri="{FF2B5EF4-FFF2-40B4-BE49-F238E27FC236}">
                <a16:creationId xmlns:a16="http://schemas.microsoft.com/office/drawing/2014/main" id="{A76DED91-8110-9F82-91BF-271AD8D381BC}"/>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There are 4 colors of letters. </a:t>
            </a:r>
          </a:p>
          <a:p>
            <a:pPr algn="ctr"/>
            <a:r>
              <a:rPr lang="en-US" sz="2000" b="1" dirty="0">
                <a:solidFill>
                  <a:schemeClr val="tx1"/>
                </a:solidFill>
              </a:rPr>
              <a:t>The answer is a multiple of 4.</a:t>
            </a:r>
          </a:p>
        </p:txBody>
      </p:sp>
      <p:sp>
        <p:nvSpPr>
          <p:cNvPr id="30" name="Rectangle 29">
            <a:extLst>
              <a:ext uri="{FF2B5EF4-FFF2-40B4-BE49-F238E27FC236}">
                <a16:creationId xmlns:a16="http://schemas.microsoft.com/office/drawing/2014/main" id="{19331CEE-E1DF-0F46-D036-51953F28272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a:extLst>
              <a:ext uri="{FF2B5EF4-FFF2-40B4-BE49-F238E27FC236}">
                <a16:creationId xmlns:a16="http://schemas.microsoft.com/office/drawing/2014/main" id="{F5587C3C-8542-1450-6728-04F7A5512CC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10.</a:t>
            </a:r>
          </a:p>
        </p:txBody>
      </p:sp>
      <p:sp>
        <p:nvSpPr>
          <p:cNvPr id="32" name="Rectangle 31">
            <a:extLst>
              <a:ext uri="{FF2B5EF4-FFF2-40B4-BE49-F238E27FC236}">
                <a16:creationId xmlns:a16="http://schemas.microsoft.com/office/drawing/2014/main" id="{0C519459-4D40-C991-8E73-2F9368E7A18E}"/>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“W” is a clue. If you spell the answer, it includes the letter “W”.</a:t>
            </a:r>
          </a:p>
        </p:txBody>
      </p:sp>
      <p:sp>
        <p:nvSpPr>
          <p:cNvPr id="14" name="TextBox 13">
            <a:extLst>
              <a:ext uri="{FF2B5EF4-FFF2-40B4-BE49-F238E27FC236}">
                <a16:creationId xmlns:a16="http://schemas.microsoft.com/office/drawing/2014/main" id="{A2F12661-20FD-3C31-BA23-805EF095B1D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D76EAA18-A503-E373-9577-4324E2A1B8B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E112EF8-B065-BCB9-973C-26674CD02F6B}"/>
              </a:ext>
            </a:extLst>
          </p:cNvPr>
          <p:cNvGraphicFramePr>
            <a:graphicFrameLocks noGrp="1"/>
          </p:cNvGraphicFramePr>
          <p:nvPr>
            <p:extLst>
              <p:ext uri="{D42A27DB-BD31-4B8C-83A1-F6EECF244321}">
                <p14:modId xmlns:p14="http://schemas.microsoft.com/office/powerpoint/2010/main" val="830553668"/>
              </p:ext>
            </p:extLst>
          </p:nvPr>
        </p:nvGraphicFramePr>
        <p:xfrm>
          <a:off x="1524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84421178"/>
                    </a:ext>
                  </a:extLst>
                </a:gridCol>
                <a:gridCol w="441960">
                  <a:extLst>
                    <a:ext uri="{9D8B030D-6E8A-4147-A177-3AD203B41FA5}">
                      <a16:colId xmlns:a16="http://schemas.microsoft.com/office/drawing/2014/main" val="1564888350"/>
                    </a:ext>
                  </a:extLst>
                </a:gridCol>
                <a:gridCol w="441960">
                  <a:extLst>
                    <a:ext uri="{9D8B030D-6E8A-4147-A177-3AD203B41FA5}">
                      <a16:colId xmlns:a16="http://schemas.microsoft.com/office/drawing/2014/main" val="136794761"/>
                    </a:ext>
                  </a:extLst>
                </a:gridCol>
                <a:gridCol w="441960">
                  <a:extLst>
                    <a:ext uri="{9D8B030D-6E8A-4147-A177-3AD203B41FA5}">
                      <a16:colId xmlns:a16="http://schemas.microsoft.com/office/drawing/2014/main" val="1151219366"/>
                    </a:ext>
                  </a:extLst>
                </a:gridCol>
                <a:gridCol w="441960">
                  <a:extLst>
                    <a:ext uri="{9D8B030D-6E8A-4147-A177-3AD203B41FA5}">
                      <a16:colId xmlns:a16="http://schemas.microsoft.com/office/drawing/2014/main" val="3303578756"/>
                    </a:ext>
                  </a:extLst>
                </a:gridCol>
                <a:gridCol w="441960">
                  <a:extLst>
                    <a:ext uri="{9D8B030D-6E8A-4147-A177-3AD203B41FA5}">
                      <a16:colId xmlns:a16="http://schemas.microsoft.com/office/drawing/2014/main" val="290719440"/>
                    </a:ext>
                  </a:extLst>
                </a:gridCol>
                <a:gridCol w="441960">
                  <a:extLst>
                    <a:ext uri="{9D8B030D-6E8A-4147-A177-3AD203B41FA5}">
                      <a16:colId xmlns:a16="http://schemas.microsoft.com/office/drawing/2014/main" val="3520033488"/>
                    </a:ext>
                  </a:extLst>
                </a:gridCol>
                <a:gridCol w="441960">
                  <a:extLst>
                    <a:ext uri="{9D8B030D-6E8A-4147-A177-3AD203B41FA5}">
                      <a16:colId xmlns:a16="http://schemas.microsoft.com/office/drawing/2014/main" val="2851632837"/>
                    </a:ext>
                  </a:extLst>
                </a:gridCol>
                <a:gridCol w="441960">
                  <a:extLst>
                    <a:ext uri="{9D8B030D-6E8A-4147-A177-3AD203B41FA5}">
                      <a16:colId xmlns:a16="http://schemas.microsoft.com/office/drawing/2014/main" val="2192760015"/>
                    </a:ext>
                  </a:extLst>
                </a:gridCol>
                <a:gridCol w="441960">
                  <a:extLst>
                    <a:ext uri="{9D8B030D-6E8A-4147-A177-3AD203B41FA5}">
                      <a16:colId xmlns:a16="http://schemas.microsoft.com/office/drawing/2014/main" val="341391412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7577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55667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1716538"/>
                  </a:ext>
                </a:extLst>
              </a:tr>
            </a:tbl>
          </a:graphicData>
        </a:graphic>
      </p:graphicFrame>
    </p:spTree>
    <p:extLst>
      <p:ext uri="{BB962C8B-B14F-4D97-AF65-F5344CB8AC3E}">
        <p14:creationId xmlns:p14="http://schemas.microsoft.com/office/powerpoint/2010/main" val="322525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5F455B1-09A0-11E5-E540-305430A0428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E9B2236-67DB-FE3F-F431-523373C6C2AC}"/>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2" name="Rectangle 11">
            <a:extLst>
              <a:ext uri="{FF2B5EF4-FFF2-40B4-BE49-F238E27FC236}">
                <a16:creationId xmlns:a16="http://schemas.microsoft.com/office/drawing/2014/main" id="{AB3F2800-0D1D-0A32-13ED-64E4CF2E126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D62EC754-E1F4-34E6-B7EB-239EA58A5B6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4487BBAD-DD1A-3F0C-3F4D-E33CE792F0B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202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1A74D0E-90E4-0F1D-BFEC-F6EED279C25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4AFBA5D-46AD-C302-FC1C-527F1C6E68A6}"/>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28" name="Rectangle 27">
            <a:extLst>
              <a:ext uri="{FF2B5EF4-FFF2-40B4-BE49-F238E27FC236}">
                <a16:creationId xmlns:a16="http://schemas.microsoft.com/office/drawing/2014/main" id="{5BD2B465-6DED-330A-DC4E-72BC9EC77E2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letters</a:t>
            </a:r>
          </a:p>
        </p:txBody>
      </p:sp>
      <p:sp>
        <p:nvSpPr>
          <p:cNvPr id="17" name="Rectangle 16">
            <a:extLst>
              <a:ext uri="{FF2B5EF4-FFF2-40B4-BE49-F238E27FC236}">
                <a16:creationId xmlns:a16="http://schemas.microsoft.com/office/drawing/2014/main" id="{FD96F2B2-9B14-E8FF-B2FA-08B6A1AC8E54}"/>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31060690-0E15-74D7-B6F8-CCFD2A64D9FE}"/>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D92E205-2204-1E59-AE79-49723F2E2ED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573FC3F4-8114-2361-9DC1-DF5BE71E6DE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092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5E8E3-B1DA-F653-18C1-08DDC9C1BB70}"/>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93B704BC-47DB-CE0B-C080-94FFE8F278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BC489DD-34F8-4663-BBCC-DE392183160C}"/>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7CF72579-AF58-580C-C6F2-96E9DFD22E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E64EBEFD-D29E-FA58-9443-044DD46D748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CBAD9F4B-9D83-2E46-567E-C2842ED780C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8AD8C0D-0411-CED6-F160-59691ED44CF2}"/>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ACF49BD0-29A6-3AEC-B759-2E08D9101B6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19DFC76-AEBC-58E4-C659-517B11A862C9}"/>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B4EFF7B3-5BB7-F7C2-EC40-1B49DC026724}"/>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1482EC78-6019-2D7C-42CD-442CDC095C3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DE6D91D-AAB3-C980-B545-DFD348F59259}"/>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24A41587-2266-F77D-1FB6-6E2DD2E07C0B}"/>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245A7B5C-7655-95C2-780F-1DC4767E18C7}"/>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D10796D2-CEE8-DF77-A633-42FF089CFD9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279D579C-404E-B24E-C806-D0E598B0673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B99A4EC4-C55C-C057-C500-40E90388886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2662417B-CE7C-CBE3-A8F5-6B20AD6617B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6AA06700-4ECE-DDEA-599F-F663E16D5E7F}"/>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DB6BC9E5-BB52-E7D7-0E16-F646C3EC9F0C}"/>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48123F1-C617-1794-926F-1AE73CE67818}"/>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BAB1FF70-83FC-F3BB-E30D-6C029D960BDE}"/>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5521DFFC-75FD-3851-F924-32066B9C805D}"/>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86C84DF4-6599-75C7-E437-5A37255B4F37}"/>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FA485970-90FD-B5F6-AFE8-5AD8775D4B6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13AE3466-A41F-7B7E-E313-7D03C4C4DD3D}"/>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AEDA6E72-E494-B113-7F84-382AFF07E44E}"/>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39537FA9-1DEA-13D2-DEEA-8E9D74BD285C}"/>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6512FC30-E53D-1B30-8F74-164E2E758E1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7630DAA3-D2B2-206F-C0E5-7720DBD8B885}"/>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4879DFCC-21EB-3CF4-7AB3-6569B593D0D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5079D448-BF82-2EE7-B8B5-F50517D684AC}"/>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CD4DBFFC-4E22-495D-6A3D-3543700EEE14}"/>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26CDDE74-2E75-E2C2-4323-6FC7D76D23AB}"/>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A7DC29DA-ECEE-7424-9177-3C6930248667}"/>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57E717C2-1758-D9C8-E5D9-797026D35AFB}"/>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A17DAD-11B4-C5EF-D6DD-03654B4A36F2}"/>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8326B17-5615-5C96-1285-D93D5291ABA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136021-7D76-D4C0-C604-207D9AD8133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DEDCDE3-9E73-CF29-085B-7222FEC0B6F4}"/>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3857DFC3-BB4C-4077-A010-FA5F24CD55D1}"/>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ED22774D-D14D-348F-7079-0F1B9C7C4B2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71975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0355873-CEDF-927D-65E4-0DF10595A6CA}"/>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B9D8168-C0E3-83B4-0994-4D3BE3B540D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Blue Letter Clue”</a:t>
            </a:r>
          </a:p>
        </p:txBody>
      </p:sp>
      <p:sp>
        <p:nvSpPr>
          <p:cNvPr id="4" name="Rectangle 3">
            <a:extLst>
              <a:ext uri="{FF2B5EF4-FFF2-40B4-BE49-F238E27FC236}">
                <a16:creationId xmlns:a16="http://schemas.microsoft.com/office/drawing/2014/main" id="{38E360D9-93E4-2892-E1B3-4713FBAC1C4A}"/>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37064159-B9A2-909A-D9F6-C1B973F7C60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0AC35E1-77C5-F22B-FF61-29B4FD54204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797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7C8B413-944D-9DAF-DF03-B4181E81A9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C4B140-0AAF-7C87-3E9E-7C054F1BF27F}"/>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1" name="Rectangle 10">
            <a:extLst>
              <a:ext uri="{FF2B5EF4-FFF2-40B4-BE49-F238E27FC236}">
                <a16:creationId xmlns:a16="http://schemas.microsoft.com/office/drawing/2014/main" id="{07BDE8F2-147F-7598-EE4A-C491B67DE38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FD7B8C7-859E-FBEE-45B1-DF17D647827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letters are in the vase?</a:t>
            </a:r>
          </a:p>
        </p:txBody>
      </p:sp>
      <p:sp>
        <p:nvSpPr>
          <p:cNvPr id="13" name="Rectangle 12">
            <a:extLst>
              <a:ext uri="{FF2B5EF4-FFF2-40B4-BE49-F238E27FC236}">
                <a16:creationId xmlns:a16="http://schemas.microsoft.com/office/drawing/2014/main" id="{9340417C-5559-2836-B409-B711D44BDA6E}"/>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0279FD8-471E-CB4F-F7C3-311ECAC7B92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B8E1DD87-087F-283D-A664-66EE67CD9A4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719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482B6C7-F00B-F7E1-B0E2-FC8DC2B2019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437F39-22EA-1A2F-19AB-9EA68E8CD42A}"/>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457199" y="0"/>
            <a:ext cx="3810001" cy="5912071"/>
          </a:xfrm>
          <a:prstGeom prst="rect">
            <a:avLst/>
          </a:prstGeom>
        </p:spPr>
      </p:pic>
      <p:sp>
        <p:nvSpPr>
          <p:cNvPr id="17" name="Rectangle 16">
            <a:extLst>
              <a:ext uri="{FF2B5EF4-FFF2-40B4-BE49-F238E27FC236}">
                <a16:creationId xmlns:a16="http://schemas.microsoft.com/office/drawing/2014/main" id="{3F8F5051-3D75-2C98-E263-91129B8534D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78116A06-D4BD-BBEC-D618-12018E1CB50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553A184-E742-C490-819A-8E0B0C35DE9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9C5C84D-530C-043F-F1E0-C289E4BB8DB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53D40FB8-0E16-9A29-F1F7-822D376651B5}"/>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7DC5B655-17C4-A4E1-13E4-B5D5DFA1189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61.</a:t>
            </a:r>
          </a:p>
        </p:txBody>
      </p:sp>
      <p:sp>
        <p:nvSpPr>
          <p:cNvPr id="29" name="Rectangle 28">
            <a:extLst>
              <a:ext uri="{FF2B5EF4-FFF2-40B4-BE49-F238E27FC236}">
                <a16:creationId xmlns:a16="http://schemas.microsoft.com/office/drawing/2014/main" id="{E8EB66D3-419B-1B85-4F7F-AF05A199BC99}"/>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There are 4 colors of letters. </a:t>
            </a:r>
          </a:p>
          <a:p>
            <a:pPr algn="ctr"/>
            <a:r>
              <a:rPr lang="en-US" sz="2000" b="1" dirty="0">
                <a:solidFill>
                  <a:schemeClr val="tx1"/>
                </a:solidFill>
              </a:rPr>
              <a:t>The answer is a multiple of 4.</a:t>
            </a:r>
          </a:p>
        </p:txBody>
      </p:sp>
      <p:sp>
        <p:nvSpPr>
          <p:cNvPr id="30" name="Rectangle 29">
            <a:extLst>
              <a:ext uri="{FF2B5EF4-FFF2-40B4-BE49-F238E27FC236}">
                <a16:creationId xmlns:a16="http://schemas.microsoft.com/office/drawing/2014/main" id="{E2FC4B54-7334-71BB-9B51-2EA17463D46F}"/>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a:extLst>
              <a:ext uri="{FF2B5EF4-FFF2-40B4-BE49-F238E27FC236}">
                <a16:creationId xmlns:a16="http://schemas.microsoft.com/office/drawing/2014/main" id="{58F330C4-00B7-00FA-CFD1-F2F6F65F062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10.</a:t>
            </a:r>
          </a:p>
        </p:txBody>
      </p:sp>
      <p:sp>
        <p:nvSpPr>
          <p:cNvPr id="32" name="Rectangle 31">
            <a:extLst>
              <a:ext uri="{FF2B5EF4-FFF2-40B4-BE49-F238E27FC236}">
                <a16:creationId xmlns:a16="http://schemas.microsoft.com/office/drawing/2014/main" id="{1CD0A283-940D-F400-7F7F-8E66F4208A0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“W” is a clue. If you spell the answer, it includes the letter “W”.</a:t>
            </a:r>
          </a:p>
        </p:txBody>
      </p:sp>
      <p:sp>
        <p:nvSpPr>
          <p:cNvPr id="14" name="TextBox 13">
            <a:extLst>
              <a:ext uri="{FF2B5EF4-FFF2-40B4-BE49-F238E27FC236}">
                <a16:creationId xmlns:a16="http://schemas.microsoft.com/office/drawing/2014/main" id="{3F02BE73-E4DB-5A03-13EC-D963DBC4885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0067E90F-8234-9769-5D60-22455FC19BE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477F3C7-51FC-9C2E-EEDD-2F292A702DB5}"/>
              </a:ext>
            </a:extLst>
          </p:cNvPr>
          <p:cNvGraphicFramePr>
            <a:graphicFrameLocks noGrp="1"/>
          </p:cNvGraphicFramePr>
          <p:nvPr/>
        </p:nvGraphicFramePr>
        <p:xfrm>
          <a:off x="1524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84421178"/>
                    </a:ext>
                  </a:extLst>
                </a:gridCol>
                <a:gridCol w="441960">
                  <a:extLst>
                    <a:ext uri="{9D8B030D-6E8A-4147-A177-3AD203B41FA5}">
                      <a16:colId xmlns:a16="http://schemas.microsoft.com/office/drawing/2014/main" val="1564888350"/>
                    </a:ext>
                  </a:extLst>
                </a:gridCol>
                <a:gridCol w="441960">
                  <a:extLst>
                    <a:ext uri="{9D8B030D-6E8A-4147-A177-3AD203B41FA5}">
                      <a16:colId xmlns:a16="http://schemas.microsoft.com/office/drawing/2014/main" val="136794761"/>
                    </a:ext>
                  </a:extLst>
                </a:gridCol>
                <a:gridCol w="441960">
                  <a:extLst>
                    <a:ext uri="{9D8B030D-6E8A-4147-A177-3AD203B41FA5}">
                      <a16:colId xmlns:a16="http://schemas.microsoft.com/office/drawing/2014/main" val="1151219366"/>
                    </a:ext>
                  </a:extLst>
                </a:gridCol>
                <a:gridCol w="441960">
                  <a:extLst>
                    <a:ext uri="{9D8B030D-6E8A-4147-A177-3AD203B41FA5}">
                      <a16:colId xmlns:a16="http://schemas.microsoft.com/office/drawing/2014/main" val="3303578756"/>
                    </a:ext>
                  </a:extLst>
                </a:gridCol>
                <a:gridCol w="441960">
                  <a:extLst>
                    <a:ext uri="{9D8B030D-6E8A-4147-A177-3AD203B41FA5}">
                      <a16:colId xmlns:a16="http://schemas.microsoft.com/office/drawing/2014/main" val="290719440"/>
                    </a:ext>
                  </a:extLst>
                </a:gridCol>
                <a:gridCol w="441960">
                  <a:extLst>
                    <a:ext uri="{9D8B030D-6E8A-4147-A177-3AD203B41FA5}">
                      <a16:colId xmlns:a16="http://schemas.microsoft.com/office/drawing/2014/main" val="3520033488"/>
                    </a:ext>
                  </a:extLst>
                </a:gridCol>
                <a:gridCol w="441960">
                  <a:extLst>
                    <a:ext uri="{9D8B030D-6E8A-4147-A177-3AD203B41FA5}">
                      <a16:colId xmlns:a16="http://schemas.microsoft.com/office/drawing/2014/main" val="2851632837"/>
                    </a:ext>
                  </a:extLst>
                </a:gridCol>
                <a:gridCol w="441960">
                  <a:extLst>
                    <a:ext uri="{9D8B030D-6E8A-4147-A177-3AD203B41FA5}">
                      <a16:colId xmlns:a16="http://schemas.microsoft.com/office/drawing/2014/main" val="2192760015"/>
                    </a:ext>
                  </a:extLst>
                </a:gridCol>
                <a:gridCol w="441960">
                  <a:extLst>
                    <a:ext uri="{9D8B030D-6E8A-4147-A177-3AD203B41FA5}">
                      <a16:colId xmlns:a16="http://schemas.microsoft.com/office/drawing/2014/main" val="341391412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7577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55667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1716538"/>
                  </a:ext>
                </a:extLst>
              </a:tr>
            </a:tbl>
          </a:graphicData>
        </a:graphic>
      </p:graphicFrame>
      <p:graphicFrame>
        <p:nvGraphicFramePr>
          <p:cNvPr id="4" name="Table 3">
            <a:extLst>
              <a:ext uri="{FF2B5EF4-FFF2-40B4-BE49-F238E27FC236}">
                <a16:creationId xmlns:a16="http://schemas.microsoft.com/office/drawing/2014/main" id="{BC4FF084-1C3D-E555-0E94-F5C5EBC6AFF5}"/>
              </a:ext>
            </a:extLst>
          </p:cNvPr>
          <p:cNvGraphicFramePr>
            <a:graphicFrameLocks noGrp="1"/>
          </p:cNvGraphicFramePr>
          <p:nvPr>
            <p:extLst>
              <p:ext uri="{D42A27DB-BD31-4B8C-83A1-F6EECF244321}">
                <p14:modId xmlns:p14="http://schemas.microsoft.com/office/powerpoint/2010/main" val="4270244316"/>
              </p:ext>
            </p:extLst>
          </p:nvPr>
        </p:nvGraphicFramePr>
        <p:xfrm>
          <a:off x="1524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84421178"/>
                    </a:ext>
                  </a:extLst>
                </a:gridCol>
                <a:gridCol w="441960">
                  <a:extLst>
                    <a:ext uri="{9D8B030D-6E8A-4147-A177-3AD203B41FA5}">
                      <a16:colId xmlns:a16="http://schemas.microsoft.com/office/drawing/2014/main" val="1564888350"/>
                    </a:ext>
                  </a:extLst>
                </a:gridCol>
                <a:gridCol w="441960">
                  <a:extLst>
                    <a:ext uri="{9D8B030D-6E8A-4147-A177-3AD203B41FA5}">
                      <a16:colId xmlns:a16="http://schemas.microsoft.com/office/drawing/2014/main" val="136794761"/>
                    </a:ext>
                  </a:extLst>
                </a:gridCol>
                <a:gridCol w="441960">
                  <a:extLst>
                    <a:ext uri="{9D8B030D-6E8A-4147-A177-3AD203B41FA5}">
                      <a16:colId xmlns:a16="http://schemas.microsoft.com/office/drawing/2014/main" val="1151219366"/>
                    </a:ext>
                  </a:extLst>
                </a:gridCol>
                <a:gridCol w="441960">
                  <a:extLst>
                    <a:ext uri="{9D8B030D-6E8A-4147-A177-3AD203B41FA5}">
                      <a16:colId xmlns:a16="http://schemas.microsoft.com/office/drawing/2014/main" val="3303578756"/>
                    </a:ext>
                  </a:extLst>
                </a:gridCol>
                <a:gridCol w="441960">
                  <a:extLst>
                    <a:ext uri="{9D8B030D-6E8A-4147-A177-3AD203B41FA5}">
                      <a16:colId xmlns:a16="http://schemas.microsoft.com/office/drawing/2014/main" val="290719440"/>
                    </a:ext>
                  </a:extLst>
                </a:gridCol>
                <a:gridCol w="441960">
                  <a:extLst>
                    <a:ext uri="{9D8B030D-6E8A-4147-A177-3AD203B41FA5}">
                      <a16:colId xmlns:a16="http://schemas.microsoft.com/office/drawing/2014/main" val="3520033488"/>
                    </a:ext>
                  </a:extLst>
                </a:gridCol>
                <a:gridCol w="441960">
                  <a:extLst>
                    <a:ext uri="{9D8B030D-6E8A-4147-A177-3AD203B41FA5}">
                      <a16:colId xmlns:a16="http://schemas.microsoft.com/office/drawing/2014/main" val="2851632837"/>
                    </a:ext>
                  </a:extLst>
                </a:gridCol>
                <a:gridCol w="441960">
                  <a:extLst>
                    <a:ext uri="{9D8B030D-6E8A-4147-A177-3AD203B41FA5}">
                      <a16:colId xmlns:a16="http://schemas.microsoft.com/office/drawing/2014/main" val="2192760015"/>
                    </a:ext>
                  </a:extLst>
                </a:gridCol>
                <a:gridCol w="441960">
                  <a:extLst>
                    <a:ext uri="{9D8B030D-6E8A-4147-A177-3AD203B41FA5}">
                      <a16:colId xmlns:a16="http://schemas.microsoft.com/office/drawing/2014/main" val="341391412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7577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455667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1716538"/>
                  </a:ext>
                </a:extLst>
              </a:tr>
            </a:tbl>
          </a:graphicData>
        </a:graphic>
      </p:graphicFrame>
      <p:graphicFrame>
        <p:nvGraphicFramePr>
          <p:cNvPr id="5" name="Table 4">
            <a:extLst>
              <a:ext uri="{FF2B5EF4-FFF2-40B4-BE49-F238E27FC236}">
                <a16:creationId xmlns:a16="http://schemas.microsoft.com/office/drawing/2014/main" id="{B7AEFC80-5726-ADBB-5A0F-2B5CDF28C36E}"/>
              </a:ext>
            </a:extLst>
          </p:cNvPr>
          <p:cNvGraphicFramePr>
            <a:graphicFrameLocks noGrp="1"/>
          </p:cNvGraphicFramePr>
          <p:nvPr>
            <p:extLst>
              <p:ext uri="{D42A27DB-BD31-4B8C-83A1-F6EECF244321}">
                <p14:modId xmlns:p14="http://schemas.microsoft.com/office/powerpoint/2010/main" val="3236898985"/>
              </p:ext>
            </p:extLst>
          </p:nvPr>
        </p:nvGraphicFramePr>
        <p:xfrm>
          <a:off x="1524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84421178"/>
                    </a:ext>
                  </a:extLst>
                </a:gridCol>
                <a:gridCol w="441960">
                  <a:extLst>
                    <a:ext uri="{9D8B030D-6E8A-4147-A177-3AD203B41FA5}">
                      <a16:colId xmlns:a16="http://schemas.microsoft.com/office/drawing/2014/main" val="1564888350"/>
                    </a:ext>
                  </a:extLst>
                </a:gridCol>
                <a:gridCol w="441960">
                  <a:extLst>
                    <a:ext uri="{9D8B030D-6E8A-4147-A177-3AD203B41FA5}">
                      <a16:colId xmlns:a16="http://schemas.microsoft.com/office/drawing/2014/main" val="136794761"/>
                    </a:ext>
                  </a:extLst>
                </a:gridCol>
                <a:gridCol w="441960">
                  <a:extLst>
                    <a:ext uri="{9D8B030D-6E8A-4147-A177-3AD203B41FA5}">
                      <a16:colId xmlns:a16="http://schemas.microsoft.com/office/drawing/2014/main" val="1151219366"/>
                    </a:ext>
                  </a:extLst>
                </a:gridCol>
                <a:gridCol w="441960">
                  <a:extLst>
                    <a:ext uri="{9D8B030D-6E8A-4147-A177-3AD203B41FA5}">
                      <a16:colId xmlns:a16="http://schemas.microsoft.com/office/drawing/2014/main" val="3303578756"/>
                    </a:ext>
                  </a:extLst>
                </a:gridCol>
                <a:gridCol w="441960">
                  <a:extLst>
                    <a:ext uri="{9D8B030D-6E8A-4147-A177-3AD203B41FA5}">
                      <a16:colId xmlns:a16="http://schemas.microsoft.com/office/drawing/2014/main" val="290719440"/>
                    </a:ext>
                  </a:extLst>
                </a:gridCol>
                <a:gridCol w="441960">
                  <a:extLst>
                    <a:ext uri="{9D8B030D-6E8A-4147-A177-3AD203B41FA5}">
                      <a16:colId xmlns:a16="http://schemas.microsoft.com/office/drawing/2014/main" val="3520033488"/>
                    </a:ext>
                  </a:extLst>
                </a:gridCol>
                <a:gridCol w="441960">
                  <a:extLst>
                    <a:ext uri="{9D8B030D-6E8A-4147-A177-3AD203B41FA5}">
                      <a16:colId xmlns:a16="http://schemas.microsoft.com/office/drawing/2014/main" val="2851632837"/>
                    </a:ext>
                  </a:extLst>
                </a:gridCol>
                <a:gridCol w="441960">
                  <a:extLst>
                    <a:ext uri="{9D8B030D-6E8A-4147-A177-3AD203B41FA5}">
                      <a16:colId xmlns:a16="http://schemas.microsoft.com/office/drawing/2014/main" val="2192760015"/>
                    </a:ext>
                  </a:extLst>
                </a:gridCol>
                <a:gridCol w="441960">
                  <a:extLst>
                    <a:ext uri="{9D8B030D-6E8A-4147-A177-3AD203B41FA5}">
                      <a16:colId xmlns:a16="http://schemas.microsoft.com/office/drawing/2014/main" val="341391412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27577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455667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1716538"/>
                  </a:ext>
                </a:extLst>
              </a:tr>
            </a:tbl>
          </a:graphicData>
        </a:graphic>
      </p:graphicFrame>
      <p:graphicFrame>
        <p:nvGraphicFramePr>
          <p:cNvPr id="6" name="Table 5">
            <a:extLst>
              <a:ext uri="{FF2B5EF4-FFF2-40B4-BE49-F238E27FC236}">
                <a16:creationId xmlns:a16="http://schemas.microsoft.com/office/drawing/2014/main" id="{3F146DE6-F32F-3317-4CA2-F5AF32196416}"/>
              </a:ext>
            </a:extLst>
          </p:cNvPr>
          <p:cNvGraphicFramePr>
            <a:graphicFrameLocks noGrp="1"/>
          </p:cNvGraphicFramePr>
          <p:nvPr>
            <p:extLst>
              <p:ext uri="{D42A27DB-BD31-4B8C-83A1-F6EECF244321}">
                <p14:modId xmlns:p14="http://schemas.microsoft.com/office/powerpoint/2010/main" val="2612300590"/>
              </p:ext>
            </p:extLst>
          </p:nvPr>
        </p:nvGraphicFramePr>
        <p:xfrm>
          <a:off x="1524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84421178"/>
                    </a:ext>
                  </a:extLst>
                </a:gridCol>
                <a:gridCol w="441960">
                  <a:extLst>
                    <a:ext uri="{9D8B030D-6E8A-4147-A177-3AD203B41FA5}">
                      <a16:colId xmlns:a16="http://schemas.microsoft.com/office/drawing/2014/main" val="1564888350"/>
                    </a:ext>
                  </a:extLst>
                </a:gridCol>
                <a:gridCol w="441960">
                  <a:extLst>
                    <a:ext uri="{9D8B030D-6E8A-4147-A177-3AD203B41FA5}">
                      <a16:colId xmlns:a16="http://schemas.microsoft.com/office/drawing/2014/main" val="136794761"/>
                    </a:ext>
                  </a:extLst>
                </a:gridCol>
                <a:gridCol w="441960">
                  <a:extLst>
                    <a:ext uri="{9D8B030D-6E8A-4147-A177-3AD203B41FA5}">
                      <a16:colId xmlns:a16="http://schemas.microsoft.com/office/drawing/2014/main" val="1151219366"/>
                    </a:ext>
                  </a:extLst>
                </a:gridCol>
                <a:gridCol w="441960">
                  <a:extLst>
                    <a:ext uri="{9D8B030D-6E8A-4147-A177-3AD203B41FA5}">
                      <a16:colId xmlns:a16="http://schemas.microsoft.com/office/drawing/2014/main" val="3303578756"/>
                    </a:ext>
                  </a:extLst>
                </a:gridCol>
                <a:gridCol w="441960">
                  <a:extLst>
                    <a:ext uri="{9D8B030D-6E8A-4147-A177-3AD203B41FA5}">
                      <a16:colId xmlns:a16="http://schemas.microsoft.com/office/drawing/2014/main" val="290719440"/>
                    </a:ext>
                  </a:extLst>
                </a:gridCol>
                <a:gridCol w="441960">
                  <a:extLst>
                    <a:ext uri="{9D8B030D-6E8A-4147-A177-3AD203B41FA5}">
                      <a16:colId xmlns:a16="http://schemas.microsoft.com/office/drawing/2014/main" val="3520033488"/>
                    </a:ext>
                  </a:extLst>
                </a:gridCol>
                <a:gridCol w="441960">
                  <a:extLst>
                    <a:ext uri="{9D8B030D-6E8A-4147-A177-3AD203B41FA5}">
                      <a16:colId xmlns:a16="http://schemas.microsoft.com/office/drawing/2014/main" val="2851632837"/>
                    </a:ext>
                  </a:extLst>
                </a:gridCol>
                <a:gridCol w="441960">
                  <a:extLst>
                    <a:ext uri="{9D8B030D-6E8A-4147-A177-3AD203B41FA5}">
                      <a16:colId xmlns:a16="http://schemas.microsoft.com/office/drawing/2014/main" val="2192760015"/>
                    </a:ext>
                  </a:extLst>
                </a:gridCol>
                <a:gridCol w="441960">
                  <a:extLst>
                    <a:ext uri="{9D8B030D-6E8A-4147-A177-3AD203B41FA5}">
                      <a16:colId xmlns:a16="http://schemas.microsoft.com/office/drawing/2014/main" val="341391412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27577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455667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1716538"/>
                  </a:ext>
                </a:extLst>
              </a:tr>
            </a:tbl>
          </a:graphicData>
        </a:graphic>
      </p:graphicFrame>
      <p:graphicFrame>
        <p:nvGraphicFramePr>
          <p:cNvPr id="7" name="Table 6">
            <a:extLst>
              <a:ext uri="{FF2B5EF4-FFF2-40B4-BE49-F238E27FC236}">
                <a16:creationId xmlns:a16="http://schemas.microsoft.com/office/drawing/2014/main" id="{C735739B-0840-74BF-F0E2-14B7AE5A33AB}"/>
              </a:ext>
            </a:extLst>
          </p:cNvPr>
          <p:cNvGraphicFramePr>
            <a:graphicFrameLocks noGrp="1"/>
          </p:cNvGraphicFramePr>
          <p:nvPr>
            <p:extLst>
              <p:ext uri="{D42A27DB-BD31-4B8C-83A1-F6EECF244321}">
                <p14:modId xmlns:p14="http://schemas.microsoft.com/office/powerpoint/2010/main" val="4189607740"/>
              </p:ext>
            </p:extLst>
          </p:nvPr>
        </p:nvGraphicFramePr>
        <p:xfrm>
          <a:off x="1524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84421178"/>
                    </a:ext>
                  </a:extLst>
                </a:gridCol>
                <a:gridCol w="441960">
                  <a:extLst>
                    <a:ext uri="{9D8B030D-6E8A-4147-A177-3AD203B41FA5}">
                      <a16:colId xmlns:a16="http://schemas.microsoft.com/office/drawing/2014/main" val="1564888350"/>
                    </a:ext>
                  </a:extLst>
                </a:gridCol>
                <a:gridCol w="441960">
                  <a:extLst>
                    <a:ext uri="{9D8B030D-6E8A-4147-A177-3AD203B41FA5}">
                      <a16:colId xmlns:a16="http://schemas.microsoft.com/office/drawing/2014/main" val="136794761"/>
                    </a:ext>
                  </a:extLst>
                </a:gridCol>
                <a:gridCol w="441960">
                  <a:extLst>
                    <a:ext uri="{9D8B030D-6E8A-4147-A177-3AD203B41FA5}">
                      <a16:colId xmlns:a16="http://schemas.microsoft.com/office/drawing/2014/main" val="1151219366"/>
                    </a:ext>
                  </a:extLst>
                </a:gridCol>
                <a:gridCol w="441960">
                  <a:extLst>
                    <a:ext uri="{9D8B030D-6E8A-4147-A177-3AD203B41FA5}">
                      <a16:colId xmlns:a16="http://schemas.microsoft.com/office/drawing/2014/main" val="3303578756"/>
                    </a:ext>
                  </a:extLst>
                </a:gridCol>
                <a:gridCol w="441960">
                  <a:extLst>
                    <a:ext uri="{9D8B030D-6E8A-4147-A177-3AD203B41FA5}">
                      <a16:colId xmlns:a16="http://schemas.microsoft.com/office/drawing/2014/main" val="290719440"/>
                    </a:ext>
                  </a:extLst>
                </a:gridCol>
                <a:gridCol w="441960">
                  <a:extLst>
                    <a:ext uri="{9D8B030D-6E8A-4147-A177-3AD203B41FA5}">
                      <a16:colId xmlns:a16="http://schemas.microsoft.com/office/drawing/2014/main" val="3520033488"/>
                    </a:ext>
                  </a:extLst>
                </a:gridCol>
                <a:gridCol w="441960">
                  <a:extLst>
                    <a:ext uri="{9D8B030D-6E8A-4147-A177-3AD203B41FA5}">
                      <a16:colId xmlns:a16="http://schemas.microsoft.com/office/drawing/2014/main" val="2851632837"/>
                    </a:ext>
                  </a:extLst>
                </a:gridCol>
                <a:gridCol w="441960">
                  <a:extLst>
                    <a:ext uri="{9D8B030D-6E8A-4147-A177-3AD203B41FA5}">
                      <a16:colId xmlns:a16="http://schemas.microsoft.com/office/drawing/2014/main" val="2192760015"/>
                    </a:ext>
                  </a:extLst>
                </a:gridCol>
                <a:gridCol w="441960">
                  <a:extLst>
                    <a:ext uri="{9D8B030D-6E8A-4147-A177-3AD203B41FA5}">
                      <a16:colId xmlns:a16="http://schemas.microsoft.com/office/drawing/2014/main" val="341391412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27577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455667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1716538"/>
                  </a:ext>
                </a:extLst>
              </a:tr>
            </a:tbl>
          </a:graphicData>
        </a:graphic>
      </p:graphicFrame>
    </p:spTree>
    <p:extLst>
      <p:ext uri="{BB962C8B-B14F-4D97-AF65-F5344CB8AC3E}">
        <p14:creationId xmlns:p14="http://schemas.microsoft.com/office/powerpoint/2010/main" val="173594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69B201-F6CE-A85D-A983-DD991935F31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65BBCB8-E357-F511-D774-5C7C140FED05}"/>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2" name="Rectangle 11">
            <a:extLst>
              <a:ext uri="{FF2B5EF4-FFF2-40B4-BE49-F238E27FC236}">
                <a16:creationId xmlns:a16="http://schemas.microsoft.com/office/drawing/2014/main" id="{DBEE0272-0792-58E1-D18C-CAFD494670E2}"/>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EA566354-1419-9A22-C5D8-4DD4246EE0D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F2B36DB2-8D27-13C0-F6E1-EB2814D10D0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2193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63A20F-4CB4-642B-77E3-68C9C4F00A5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0669B02-E726-9610-0768-6D5A01FF23EC}"/>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28" name="Rectangle 27">
            <a:extLst>
              <a:ext uri="{FF2B5EF4-FFF2-40B4-BE49-F238E27FC236}">
                <a16:creationId xmlns:a16="http://schemas.microsoft.com/office/drawing/2014/main" id="{0F5D0BE9-6E21-6C68-F346-11E8B7D9C78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letters</a:t>
            </a:r>
          </a:p>
        </p:txBody>
      </p:sp>
      <p:sp>
        <p:nvSpPr>
          <p:cNvPr id="17" name="Rectangle 16">
            <a:extLst>
              <a:ext uri="{FF2B5EF4-FFF2-40B4-BE49-F238E27FC236}">
                <a16:creationId xmlns:a16="http://schemas.microsoft.com/office/drawing/2014/main" id="{A68FA80C-6E7F-8C06-82BD-BA6B10149375}"/>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86BF631-593E-01A8-6922-D7FD0053C0C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EEE10410-BF47-E320-F5FE-49C90383CAF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81EA31A-625E-CA34-A9CD-3180B208B39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460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97612-E577-D5C0-F684-335EB76954DE}"/>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AAA61EE7-3627-E07A-0CF1-C8D9693327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2617E3A-AC0B-09DC-DA76-71CE7CDC705D}"/>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0D76660E-9AE0-2DB4-746D-28A028CC21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D22FD743-EA90-A668-9EB2-E83D38D815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3941BACE-DF1A-D24D-E82E-C25847BA5F7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68352DE-9A68-1065-40F2-7990FDE17E12}"/>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E89EC2F4-00EB-72F1-B5B4-ACD1E51088A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EBE7FCF-F086-0D6D-7323-FE2B0819C9F1}"/>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6EB67210-8A85-D165-42EF-8D15F1BB104A}"/>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726A36D1-0F3B-5A82-FE57-F4E9DA58587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38CC5F0-A7AF-E082-C041-1A88E0C001AE}"/>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7D98DECB-CEF7-3503-2577-1ECCD34749B7}"/>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830D34D1-5FC1-FD48-1A2F-C68F412FBE31}"/>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517E67B4-02E6-D04F-5C28-9AC36D6C3F81}"/>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A866701-3C7F-CF9D-7F48-203FB82B5E4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F4466F65-F864-6C50-8C17-D1F4E398DBE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025DFC85-CF6D-DADF-B33B-EB5DBC07E0C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752D1882-06B3-07E3-DB13-6924B786AD6D}"/>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7B7BA3E-8563-5442-17C1-80FCE566C2EB}"/>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66281971-3D1B-F625-FA4E-D83210535721}"/>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7B22AEB3-C48A-041C-8D71-5E50C9115A6A}"/>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15C60237-6B31-874A-FBF0-27D47741576D}"/>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54556014-7272-6C60-AEDD-9081E0305458}"/>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E99E750F-0201-076A-7472-FEBB4B81295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08069E6D-65DF-1683-BF51-F79C27AB8DAE}"/>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66DFBC44-EBF0-13B5-818F-9677182C12B3}"/>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F5CE3BB5-4A5C-A8A8-AC6D-95811F040213}"/>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FB614CA4-5FF4-5860-8D56-F17FDD2FC76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F37ED0B5-05BC-F559-3548-01759BDB7F94}"/>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D791D8A3-60F4-0C1D-78F7-DEFA63C228B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A4EF8A19-F5BF-D3E7-02C2-608979ACE9D3}"/>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8B4F31D8-540B-B710-43F4-168032DAB893}"/>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89E91ECF-75AA-0FCD-E205-24BD6C02E6C6}"/>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D4C43B88-B1DB-DD33-9E55-65118BD14829}"/>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9E92BD1D-E09F-71F1-D256-1C1C46ECBACA}"/>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635B71-7BB9-C392-AA6D-5BC45D10AA86}"/>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EBF5469-EA6E-20B3-69FE-B1789E9C11A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E7F8D7-6C6C-9B21-E639-9018E0235CA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E11AE10-9D14-7A45-91AB-6B8E0D976DE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9B501415-9152-C8FA-8540-59E9598C642F}"/>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6E27127F-2327-1735-847E-3060A7683D0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80763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Blue Letter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70DF32-22C3-473F-C9ED-0EACF35703A2}"/>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letters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CF3518-3959-205C-9BA6-64DC6999B2A8}"/>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61.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There are 4 colors of letters. </a:t>
            </a:r>
          </a:p>
          <a:p>
            <a:pPr algn="ctr"/>
            <a:r>
              <a:rPr lang="en-US" sz="2000" b="1" dirty="0">
                <a:solidFill>
                  <a:schemeClr val="tx1"/>
                </a:solidFill>
              </a:rPr>
              <a:t>The answer is 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10.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“W” is a clue. If you spell the answer, it includes the letter “W”.</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810993-7F12-DF57-6187-69BAA68D8C43}"/>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8CB191-7A56-BECD-6973-7D4B87EE6E7D}"/>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letters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537B9F-008F-94CD-ADB6-C6474A85AA2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D1F49003-6011-1CB2-F70F-75F9AE881A1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Blue Letter Clue”</a:t>
            </a:r>
          </a:p>
        </p:txBody>
      </p:sp>
      <p:sp>
        <p:nvSpPr>
          <p:cNvPr id="4" name="Rectangle 3">
            <a:extLst>
              <a:ext uri="{FF2B5EF4-FFF2-40B4-BE49-F238E27FC236}">
                <a16:creationId xmlns:a16="http://schemas.microsoft.com/office/drawing/2014/main" id="{A8E7AC5C-35B3-8EF0-372E-847905A4EDE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FC796C3-5E1B-2754-6D22-1E446CA8F2F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9DA49223-37B4-CD49-E43F-A88727C05A3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960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D5A4F0-7700-FDE2-B306-24A123E9139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BEEDFCD-1899-A510-6D94-9E89B6017619}"/>
              </a:ext>
            </a:extLst>
          </p:cNvPr>
          <p:cNvPicPr>
            <a:picLocks noChangeAspect="1"/>
          </p:cNvPicPr>
          <p:nvPr/>
        </p:nvPicPr>
        <p:blipFill>
          <a:blip r:embed="rId2">
            <a:extLst>
              <a:ext uri="{28A0092B-C50C-407E-A947-70E740481C1C}">
                <a14:useLocalDpi xmlns:a14="http://schemas.microsoft.com/office/drawing/2010/main" val="0"/>
              </a:ext>
            </a:extLst>
          </a:blip>
          <a:srcRect r="51667"/>
          <a:stretch/>
        </p:blipFill>
        <p:spPr>
          <a:xfrm>
            <a:off x="0" y="0"/>
            <a:ext cx="4419600" cy="6858000"/>
          </a:xfrm>
          <a:prstGeom prst="rect">
            <a:avLst/>
          </a:prstGeom>
        </p:spPr>
      </p:pic>
      <p:sp>
        <p:nvSpPr>
          <p:cNvPr id="11" name="Rectangle 10">
            <a:extLst>
              <a:ext uri="{FF2B5EF4-FFF2-40B4-BE49-F238E27FC236}">
                <a16:creationId xmlns:a16="http://schemas.microsoft.com/office/drawing/2014/main" id="{585FEAED-61AF-23E4-04AD-9F40CC76A5F9}"/>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FB52175-4003-4E0F-28BA-5F36F1CB07F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letters are in the vase?</a:t>
            </a:r>
          </a:p>
        </p:txBody>
      </p:sp>
      <p:sp>
        <p:nvSpPr>
          <p:cNvPr id="13" name="Rectangle 12">
            <a:extLst>
              <a:ext uri="{FF2B5EF4-FFF2-40B4-BE49-F238E27FC236}">
                <a16:creationId xmlns:a16="http://schemas.microsoft.com/office/drawing/2014/main" id="{8ED42596-E342-6157-F944-0CD7B0BD33CE}"/>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F5C60F2-98E1-335F-B4C6-517E49B360B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B74BE9E7-2A4A-A031-A709-64A750D7FE1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763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20204</TotalTime>
  <Words>2063</Words>
  <Application>Microsoft Office PowerPoint</Application>
  <PresentationFormat>On-screen Show (4:3)</PresentationFormat>
  <Paragraphs>470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232</cp:revision>
  <dcterms:created xsi:type="dcterms:W3CDTF">2020-11-09T02:38:45Z</dcterms:created>
  <dcterms:modified xsi:type="dcterms:W3CDTF">2024-10-25T02:30:52Z</dcterms:modified>
</cp:coreProperties>
</file>