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768" r:id="rId9"/>
    <p:sldId id="1769" r:id="rId10"/>
    <p:sldId id="1770" r:id="rId11"/>
    <p:sldId id="1771" r:id="rId12"/>
    <p:sldId id="1772" r:id="rId13"/>
    <p:sldId id="1773" r:id="rId14"/>
    <p:sldId id="1774" r:id="rId15"/>
    <p:sldId id="1775" r:id="rId16"/>
    <p:sldId id="1776" r:id="rId17"/>
    <p:sldId id="1777" r:id="rId18"/>
    <p:sldId id="1778" r:id="rId19"/>
    <p:sldId id="17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00" d="100"/>
          <a:sy n="100" d="100"/>
        </p:scale>
        <p:origin x="1836" y="16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A79F9-2BA6-C8A9-663A-B05DB1CE36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20C32D-F47C-E58B-450C-A1148EB625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CEC680-CD9A-3BB8-A4C5-A5A1C51D27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2CD66F-79AD-F45A-D1AE-F80E886CBD47}"/>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113291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DA7EA-5E02-03E3-CA0D-AF6B7DAAE0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8200C2-2BF6-0DC3-5630-BBC8629663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32DFCE-03CC-5096-E010-F24A18DF00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7ACD9B-5F80-8073-738D-B6A8573FEF85}"/>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683584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D41FD03-6859-9B6B-77B8-4B48EB8242B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5D5645C-5B5E-5049-48B3-914A5CFA8711}"/>
              </a:ext>
            </a:extLst>
          </p:cNvPr>
          <p:cNvPicPr>
            <a:picLocks noChangeAspect="1"/>
          </p:cNvPicPr>
          <p:nvPr/>
        </p:nvPicPr>
        <p:blipFill>
          <a:blip r:embed="rId2">
            <a:extLst>
              <a:ext uri="{28A0092B-C50C-407E-A947-70E740481C1C}">
                <a14:useLocalDpi xmlns:a14="http://schemas.microsoft.com/office/drawing/2010/main" val="0"/>
              </a:ext>
            </a:extLst>
          </a:blip>
          <a:srcRect r="51075"/>
          <a:stretch/>
        </p:blipFill>
        <p:spPr>
          <a:xfrm>
            <a:off x="533400" y="-76200"/>
            <a:ext cx="3678346" cy="5638800"/>
          </a:xfrm>
          <a:prstGeom prst="rect">
            <a:avLst/>
          </a:prstGeom>
        </p:spPr>
      </p:pic>
      <p:sp>
        <p:nvSpPr>
          <p:cNvPr id="17" name="Rectangle 16">
            <a:extLst>
              <a:ext uri="{FF2B5EF4-FFF2-40B4-BE49-F238E27FC236}">
                <a16:creationId xmlns:a16="http://schemas.microsoft.com/office/drawing/2014/main" id="{56E2C528-FA01-54EB-2761-6B7BF2E3D1EA}"/>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E11E50FE-5869-2440-8699-65CA1CFFEBD5}"/>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8F011400-D5B1-58D9-F928-85DD9FB1BEAF}"/>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35FA911A-3769-DED3-E9E5-991CB0337760}"/>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2E14FD14-04AF-A409-74F9-F62FFA8AB950}"/>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FB5B4AC3-887B-E924-0577-BB6581119E0D}"/>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a:t>
            </a:r>
          </a:p>
          <a:p>
            <a:pPr algn="ctr"/>
            <a:r>
              <a:rPr lang="en-US" b="1" dirty="0">
                <a:solidFill>
                  <a:schemeClr val="tx1"/>
                </a:solidFill>
              </a:rPr>
              <a:t>that is greater than 50.</a:t>
            </a:r>
          </a:p>
        </p:txBody>
      </p:sp>
      <p:sp>
        <p:nvSpPr>
          <p:cNvPr id="29" name="Rectangle 28">
            <a:extLst>
              <a:ext uri="{FF2B5EF4-FFF2-40B4-BE49-F238E27FC236}">
                <a16:creationId xmlns:a16="http://schemas.microsoft.com/office/drawing/2014/main" id="{D87FBEDF-4EEA-250A-576F-C2D3046AA8A2}"/>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1 less than </a:t>
            </a:r>
          </a:p>
          <a:p>
            <a:pPr algn="ctr"/>
            <a:r>
              <a:rPr lang="en-US" b="1" dirty="0">
                <a:solidFill>
                  <a:schemeClr val="tx1"/>
                </a:solidFill>
              </a:rPr>
              <a:t>a multiple of 4.</a:t>
            </a:r>
          </a:p>
        </p:txBody>
      </p:sp>
      <p:sp>
        <p:nvSpPr>
          <p:cNvPr id="30" name="Rectangle 29">
            <a:extLst>
              <a:ext uri="{FF2B5EF4-FFF2-40B4-BE49-F238E27FC236}">
                <a16:creationId xmlns:a16="http://schemas.microsoft.com/office/drawing/2014/main" id="{059EE374-483D-3C98-5A10-6F121569CA35}"/>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 multiple of 3.</a:t>
            </a:r>
          </a:p>
        </p:txBody>
      </p:sp>
      <p:sp>
        <p:nvSpPr>
          <p:cNvPr id="31" name="Rectangle 30">
            <a:extLst>
              <a:ext uri="{FF2B5EF4-FFF2-40B4-BE49-F238E27FC236}">
                <a16:creationId xmlns:a16="http://schemas.microsoft.com/office/drawing/2014/main" id="{AC6F6506-3E76-FE36-8196-4D74D95B17D5}"/>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9.</a:t>
            </a:r>
          </a:p>
        </p:txBody>
      </p:sp>
      <p:sp>
        <p:nvSpPr>
          <p:cNvPr id="32" name="Rectangle 31">
            <a:extLst>
              <a:ext uri="{FF2B5EF4-FFF2-40B4-BE49-F238E27FC236}">
                <a16:creationId xmlns:a16="http://schemas.microsoft.com/office/drawing/2014/main" id="{568E45B6-ABBA-6F9B-6DD0-0B2DEAF5AC87}"/>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Triple 25 and eliminate that number.</a:t>
            </a:r>
          </a:p>
        </p:txBody>
      </p:sp>
      <p:sp>
        <p:nvSpPr>
          <p:cNvPr id="14" name="TextBox 13">
            <a:extLst>
              <a:ext uri="{FF2B5EF4-FFF2-40B4-BE49-F238E27FC236}">
                <a16:creationId xmlns:a16="http://schemas.microsoft.com/office/drawing/2014/main" id="{69418664-7CB4-DB8E-BCBF-53C33AD7E4A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2979DD94-7F60-9320-4172-4FDBC9CDF71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229E95C4-AA1C-D16F-A463-1B8E97F9D510}"/>
              </a:ext>
            </a:extLst>
          </p:cNvPr>
          <p:cNvGraphicFramePr>
            <a:graphicFrameLocks noGrp="1"/>
          </p:cNvGraphicFramePr>
          <p:nvPr>
            <p:extLst>
              <p:ext uri="{D42A27DB-BD31-4B8C-83A1-F6EECF244321}">
                <p14:modId xmlns:p14="http://schemas.microsoft.com/office/powerpoint/2010/main" val="3887695260"/>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64087826"/>
                    </a:ext>
                  </a:extLst>
                </a:gridCol>
                <a:gridCol w="441960">
                  <a:extLst>
                    <a:ext uri="{9D8B030D-6E8A-4147-A177-3AD203B41FA5}">
                      <a16:colId xmlns:a16="http://schemas.microsoft.com/office/drawing/2014/main" val="2013308414"/>
                    </a:ext>
                  </a:extLst>
                </a:gridCol>
                <a:gridCol w="441960">
                  <a:extLst>
                    <a:ext uri="{9D8B030D-6E8A-4147-A177-3AD203B41FA5}">
                      <a16:colId xmlns:a16="http://schemas.microsoft.com/office/drawing/2014/main" val="4085481956"/>
                    </a:ext>
                  </a:extLst>
                </a:gridCol>
                <a:gridCol w="441960">
                  <a:extLst>
                    <a:ext uri="{9D8B030D-6E8A-4147-A177-3AD203B41FA5}">
                      <a16:colId xmlns:a16="http://schemas.microsoft.com/office/drawing/2014/main" val="1239704273"/>
                    </a:ext>
                  </a:extLst>
                </a:gridCol>
                <a:gridCol w="441960">
                  <a:extLst>
                    <a:ext uri="{9D8B030D-6E8A-4147-A177-3AD203B41FA5}">
                      <a16:colId xmlns:a16="http://schemas.microsoft.com/office/drawing/2014/main" val="1339131001"/>
                    </a:ext>
                  </a:extLst>
                </a:gridCol>
                <a:gridCol w="441960">
                  <a:extLst>
                    <a:ext uri="{9D8B030D-6E8A-4147-A177-3AD203B41FA5}">
                      <a16:colId xmlns:a16="http://schemas.microsoft.com/office/drawing/2014/main" val="3998667124"/>
                    </a:ext>
                  </a:extLst>
                </a:gridCol>
                <a:gridCol w="441960">
                  <a:extLst>
                    <a:ext uri="{9D8B030D-6E8A-4147-A177-3AD203B41FA5}">
                      <a16:colId xmlns:a16="http://schemas.microsoft.com/office/drawing/2014/main" val="1886168209"/>
                    </a:ext>
                  </a:extLst>
                </a:gridCol>
                <a:gridCol w="441960">
                  <a:extLst>
                    <a:ext uri="{9D8B030D-6E8A-4147-A177-3AD203B41FA5}">
                      <a16:colId xmlns:a16="http://schemas.microsoft.com/office/drawing/2014/main" val="3651581013"/>
                    </a:ext>
                  </a:extLst>
                </a:gridCol>
                <a:gridCol w="441960">
                  <a:extLst>
                    <a:ext uri="{9D8B030D-6E8A-4147-A177-3AD203B41FA5}">
                      <a16:colId xmlns:a16="http://schemas.microsoft.com/office/drawing/2014/main" val="881504208"/>
                    </a:ext>
                  </a:extLst>
                </a:gridCol>
                <a:gridCol w="441960">
                  <a:extLst>
                    <a:ext uri="{9D8B030D-6E8A-4147-A177-3AD203B41FA5}">
                      <a16:colId xmlns:a16="http://schemas.microsoft.com/office/drawing/2014/main" val="113244023"/>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523822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632478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46573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08951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283312"/>
                  </a:ext>
                </a:extLst>
              </a:tr>
            </a:tbl>
          </a:graphicData>
        </a:graphic>
      </p:graphicFrame>
    </p:spTree>
    <p:extLst>
      <p:ext uri="{BB962C8B-B14F-4D97-AF65-F5344CB8AC3E}">
        <p14:creationId xmlns:p14="http://schemas.microsoft.com/office/powerpoint/2010/main" val="247509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DD37940-2790-0928-21EF-408E2C24B93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63956F6-13C0-F67F-D527-AD52C7F34DF8}"/>
              </a:ext>
            </a:extLst>
          </p:cNvPr>
          <p:cNvPicPr>
            <a:picLocks noChangeAspect="1"/>
          </p:cNvPicPr>
          <p:nvPr/>
        </p:nvPicPr>
        <p:blipFill>
          <a:blip r:embed="rId2">
            <a:extLst>
              <a:ext uri="{28A0092B-C50C-407E-A947-70E740481C1C}">
                <a14:useLocalDpi xmlns:a14="http://schemas.microsoft.com/office/drawing/2010/main" val="0"/>
              </a:ext>
            </a:extLst>
          </a:blip>
          <a:srcRect r="51075"/>
          <a:stretch/>
        </p:blipFill>
        <p:spPr>
          <a:xfrm>
            <a:off x="0" y="0"/>
            <a:ext cx="4473664" cy="6858000"/>
          </a:xfrm>
          <a:prstGeom prst="rect">
            <a:avLst/>
          </a:prstGeom>
        </p:spPr>
      </p:pic>
      <p:sp>
        <p:nvSpPr>
          <p:cNvPr id="12" name="Rectangle 11">
            <a:extLst>
              <a:ext uri="{FF2B5EF4-FFF2-40B4-BE49-F238E27FC236}">
                <a16:creationId xmlns:a16="http://schemas.microsoft.com/office/drawing/2014/main" id="{BD260699-69F0-FAAB-DD00-9BCE63A089BF}"/>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4E08C6DD-ABEA-9503-C0F4-67CA493B8A3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999CB786-A570-3EA0-4785-84E5BFDA898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5374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AB175F2-641A-1898-B3FA-7E7ABCD53F5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4D5E8B7-AF24-001F-240B-5B703889E90A}"/>
              </a:ext>
            </a:extLst>
          </p:cNvPr>
          <p:cNvPicPr>
            <a:picLocks noChangeAspect="1"/>
          </p:cNvPicPr>
          <p:nvPr/>
        </p:nvPicPr>
        <p:blipFill>
          <a:blip r:embed="rId2">
            <a:extLst>
              <a:ext uri="{28A0092B-C50C-407E-A947-70E740481C1C}">
                <a14:useLocalDpi xmlns:a14="http://schemas.microsoft.com/office/drawing/2010/main" val="0"/>
              </a:ext>
            </a:extLst>
          </a:blip>
          <a:srcRect r="51075"/>
          <a:stretch/>
        </p:blipFill>
        <p:spPr>
          <a:xfrm>
            <a:off x="0" y="0"/>
            <a:ext cx="4473664" cy="6858000"/>
          </a:xfrm>
          <a:prstGeom prst="rect">
            <a:avLst/>
          </a:prstGeom>
        </p:spPr>
      </p:pic>
      <p:sp>
        <p:nvSpPr>
          <p:cNvPr id="28" name="Rectangle 27">
            <a:extLst>
              <a:ext uri="{FF2B5EF4-FFF2-40B4-BE49-F238E27FC236}">
                <a16:creationId xmlns:a16="http://schemas.microsoft.com/office/drawing/2014/main" id="{D6C65FA6-6373-A2FA-7AE3-324AEC6B1A73}"/>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87 connectors</a:t>
            </a:r>
          </a:p>
        </p:txBody>
      </p:sp>
      <p:sp>
        <p:nvSpPr>
          <p:cNvPr id="17" name="Rectangle 16">
            <a:extLst>
              <a:ext uri="{FF2B5EF4-FFF2-40B4-BE49-F238E27FC236}">
                <a16:creationId xmlns:a16="http://schemas.microsoft.com/office/drawing/2014/main" id="{03F420C5-B2D7-40B5-8AEF-1DB60BB771C0}"/>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63D2AC9D-9861-65AB-1EC9-20A03F3F2F55}"/>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48781DB2-9D44-4D87-CC65-7CB85794272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E55F322F-2E60-AA57-2D6C-80D4BD67AA3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4089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8C7E8-0559-F93E-37B4-082887C20977}"/>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1F2EC853-B5ED-D4BA-BDB0-EAC768CED3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905AC8BB-936F-1CD6-1F48-817529FA5041}"/>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8301F2CF-9150-6EEB-83C1-22FFF279CA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3C1EE487-5609-6997-0749-EDED93A12B6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C5E1FB75-58E2-3BF1-E436-C9199F21034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55FFD91-2E89-A97B-F050-0D32F65E91AC}"/>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3E136D80-C741-EDA9-E4F4-E26B511A338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1CAC140-685E-876B-2DF3-055371958BD4}"/>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5B7F622E-3B20-33B3-CA50-092F78D0128A}"/>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AF18E6A7-03B9-9B70-886C-1E7422C738B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34168CB1-067A-6690-21F0-466D937F7A96}"/>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2B807C2F-6F9A-1C43-F8CB-8A4805C932DB}"/>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F0F1D510-70D4-AA0A-5EA6-BE2513DB26D9}"/>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97E9F846-6267-8151-DF2C-76A1F96E5686}"/>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3A4834CA-B055-DAAF-7C93-88A6B8882EF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B0AF2CC3-4A3F-4942-409A-49B91BC2B96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7E679032-639C-FE2B-EAA4-C7D66863B030}"/>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0A994E63-2EF8-209B-0BCC-57F62622D308}"/>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3CF40293-B9D4-EF3B-3199-63231183031A}"/>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FF4FFF8F-E43A-E920-2E83-1CC4F17562C9}"/>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AA4EF297-0A4E-FBDE-A4C5-47F2F1B6272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BE2B6824-3576-C916-DE0F-C4C483D2BBED}"/>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0A9875BE-D4E6-323F-F544-5EBE4ABE2350}"/>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88606599-41A7-9FFD-68AF-81A87BE2986B}"/>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B1E361CF-9F64-021F-08B5-A33BA01CB1E0}"/>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FA162EE8-1041-615B-608C-2A9327A1E025}"/>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D3EDAC01-52DD-9CEB-D460-8917672C81A6}"/>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A408F7B1-FC6C-EC16-FEA0-0C07B39F42D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0FE873F4-CD9B-21B8-D333-94AE8E9E51E3}"/>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998A4877-0255-9E54-76A4-33956C25B968}"/>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659063C4-6819-E636-CDCD-68E9E98FF7D9}"/>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E722F26E-7391-B4DD-2FB7-8DDD8A3990D5}"/>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C6A0698F-2DBF-7EC7-D344-335035022BE7}"/>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F98BF8C1-FCAE-7798-1105-1BEB8A6B1962}"/>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0FBD6790-99FF-3E93-E667-E9CFBF2413A1}"/>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8C84669-2F99-8D10-FEBD-CD060E5D2BDD}"/>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F56A2E6-92A7-2CFB-350E-D4F97E41A521}"/>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37663BC-7470-588D-5B60-F1E740FD5D57}"/>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2E3A7C7-D950-78B4-5F2E-AF00E1A1A49C}"/>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8744927F-007C-48DA-C02D-2D4871091388}"/>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7661F7F4-6E4E-A7DA-E80E-EAEF9A124374}"/>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330356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F047287-08D9-C37E-A48C-C2AD605620AA}"/>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07612A9F-9D8F-4F9D-661D-C2FF467C2684}"/>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“Triple 25”</a:t>
            </a:r>
          </a:p>
        </p:txBody>
      </p:sp>
      <p:sp>
        <p:nvSpPr>
          <p:cNvPr id="4" name="Rectangle 3">
            <a:extLst>
              <a:ext uri="{FF2B5EF4-FFF2-40B4-BE49-F238E27FC236}">
                <a16:creationId xmlns:a16="http://schemas.microsoft.com/office/drawing/2014/main" id="{EFE34C07-AAFF-FFDA-E39F-AF02DA77E0DE}"/>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74D30EA7-5445-1EBA-91EE-96178FB6720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F31FF988-16F2-4478-B094-5ED19D14D87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7357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73467F-7B82-3DE3-2BB1-6D625C25105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6CF81F8-C6A3-75BF-B1FD-293A0F448321}"/>
              </a:ext>
            </a:extLst>
          </p:cNvPr>
          <p:cNvPicPr>
            <a:picLocks noChangeAspect="1"/>
          </p:cNvPicPr>
          <p:nvPr/>
        </p:nvPicPr>
        <p:blipFill>
          <a:blip r:embed="rId2">
            <a:extLst>
              <a:ext uri="{28A0092B-C50C-407E-A947-70E740481C1C}">
                <a14:useLocalDpi xmlns:a14="http://schemas.microsoft.com/office/drawing/2010/main" val="0"/>
              </a:ext>
            </a:extLst>
          </a:blip>
          <a:srcRect r="51075"/>
          <a:stretch/>
        </p:blipFill>
        <p:spPr>
          <a:xfrm>
            <a:off x="0" y="0"/>
            <a:ext cx="4473664" cy="6858000"/>
          </a:xfrm>
          <a:prstGeom prst="rect">
            <a:avLst/>
          </a:prstGeom>
        </p:spPr>
      </p:pic>
      <p:sp>
        <p:nvSpPr>
          <p:cNvPr id="11" name="Rectangle 10">
            <a:extLst>
              <a:ext uri="{FF2B5EF4-FFF2-40B4-BE49-F238E27FC236}">
                <a16:creationId xmlns:a16="http://schemas.microsoft.com/office/drawing/2014/main" id="{D01C79C9-1883-6130-A3C3-5AE53956B82D}"/>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336AC9F2-6E3C-5612-C7F4-149086D5D072}"/>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AB844926-E7C5-E0BD-79F4-310E87C14E0A}"/>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88B1E9EC-A072-BA67-5BCA-1D65B29A15B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F01350EF-18A0-12D6-8A25-588C24082A9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7971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D0A7AE6-4923-784E-8ED8-497ED393EAC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A0B9196-CA59-FB10-9EFB-0547AAC8C5D2}"/>
              </a:ext>
            </a:extLst>
          </p:cNvPr>
          <p:cNvPicPr>
            <a:picLocks noChangeAspect="1"/>
          </p:cNvPicPr>
          <p:nvPr/>
        </p:nvPicPr>
        <p:blipFill>
          <a:blip r:embed="rId2">
            <a:extLst>
              <a:ext uri="{28A0092B-C50C-407E-A947-70E740481C1C}">
                <a14:useLocalDpi xmlns:a14="http://schemas.microsoft.com/office/drawing/2010/main" val="0"/>
              </a:ext>
            </a:extLst>
          </a:blip>
          <a:srcRect r="51075"/>
          <a:stretch/>
        </p:blipFill>
        <p:spPr>
          <a:xfrm>
            <a:off x="533400" y="-76200"/>
            <a:ext cx="3678346" cy="5638800"/>
          </a:xfrm>
          <a:prstGeom prst="rect">
            <a:avLst/>
          </a:prstGeom>
        </p:spPr>
      </p:pic>
      <p:sp>
        <p:nvSpPr>
          <p:cNvPr id="17" name="Rectangle 16">
            <a:extLst>
              <a:ext uri="{FF2B5EF4-FFF2-40B4-BE49-F238E27FC236}">
                <a16:creationId xmlns:a16="http://schemas.microsoft.com/office/drawing/2014/main" id="{92DC6581-5560-4463-E665-20936DB9CA1A}"/>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5EB55544-3945-5981-A3AC-5E282C1765F7}"/>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91A0DD8E-E851-4282-57C8-5F836DE4FEF5}"/>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DE57B5DB-AF6E-4136-FB69-DD9AA20AE5CC}"/>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8B19D9A1-31BC-D9CE-EA5A-471C9AF6F89F}"/>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FF66F595-3DC2-F1DE-C6ED-FF8D42785558}"/>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50.</a:t>
            </a:r>
          </a:p>
        </p:txBody>
      </p:sp>
      <p:sp>
        <p:nvSpPr>
          <p:cNvPr id="29" name="Rectangle 28">
            <a:extLst>
              <a:ext uri="{FF2B5EF4-FFF2-40B4-BE49-F238E27FC236}">
                <a16:creationId xmlns:a16="http://schemas.microsoft.com/office/drawing/2014/main" id="{E728429C-2880-74E2-ED8B-AE618DF6C862}"/>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1 less than </a:t>
            </a:r>
          </a:p>
          <a:p>
            <a:pPr algn="ctr"/>
            <a:r>
              <a:rPr lang="en-US" b="1" dirty="0">
                <a:solidFill>
                  <a:schemeClr val="tx1"/>
                </a:solidFill>
              </a:rPr>
              <a:t>a multiple of 4.</a:t>
            </a:r>
          </a:p>
        </p:txBody>
      </p:sp>
      <p:sp>
        <p:nvSpPr>
          <p:cNvPr id="30" name="Rectangle 29">
            <a:extLst>
              <a:ext uri="{FF2B5EF4-FFF2-40B4-BE49-F238E27FC236}">
                <a16:creationId xmlns:a16="http://schemas.microsoft.com/office/drawing/2014/main" id="{45CACF95-5A37-0F19-8A60-25C56B6E329E}"/>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 multiple of 3.</a:t>
            </a:r>
          </a:p>
        </p:txBody>
      </p:sp>
      <p:sp>
        <p:nvSpPr>
          <p:cNvPr id="31" name="Rectangle 30">
            <a:extLst>
              <a:ext uri="{FF2B5EF4-FFF2-40B4-BE49-F238E27FC236}">
                <a16:creationId xmlns:a16="http://schemas.microsoft.com/office/drawing/2014/main" id="{BA899254-7698-CA7F-ADED-CB3D1CC03726}"/>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9.</a:t>
            </a:r>
          </a:p>
        </p:txBody>
      </p:sp>
      <p:sp>
        <p:nvSpPr>
          <p:cNvPr id="32" name="Rectangle 31">
            <a:extLst>
              <a:ext uri="{FF2B5EF4-FFF2-40B4-BE49-F238E27FC236}">
                <a16:creationId xmlns:a16="http://schemas.microsoft.com/office/drawing/2014/main" id="{5A86CA91-DCA8-9533-A8F8-6DEA2ADB0A85}"/>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Triple 25 and eliminate that number.</a:t>
            </a:r>
          </a:p>
        </p:txBody>
      </p:sp>
      <p:sp>
        <p:nvSpPr>
          <p:cNvPr id="14" name="TextBox 13">
            <a:extLst>
              <a:ext uri="{FF2B5EF4-FFF2-40B4-BE49-F238E27FC236}">
                <a16:creationId xmlns:a16="http://schemas.microsoft.com/office/drawing/2014/main" id="{ABA8558F-E147-FB4A-F7C6-C6458F92594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AD2D58D9-C0F5-97D6-1C2D-DC9F5CBBEFD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5A9D0FFB-4BD9-BF88-CFB2-CD953301AA88}"/>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64087826"/>
                    </a:ext>
                  </a:extLst>
                </a:gridCol>
                <a:gridCol w="441960">
                  <a:extLst>
                    <a:ext uri="{9D8B030D-6E8A-4147-A177-3AD203B41FA5}">
                      <a16:colId xmlns:a16="http://schemas.microsoft.com/office/drawing/2014/main" val="2013308414"/>
                    </a:ext>
                  </a:extLst>
                </a:gridCol>
                <a:gridCol w="441960">
                  <a:extLst>
                    <a:ext uri="{9D8B030D-6E8A-4147-A177-3AD203B41FA5}">
                      <a16:colId xmlns:a16="http://schemas.microsoft.com/office/drawing/2014/main" val="4085481956"/>
                    </a:ext>
                  </a:extLst>
                </a:gridCol>
                <a:gridCol w="441960">
                  <a:extLst>
                    <a:ext uri="{9D8B030D-6E8A-4147-A177-3AD203B41FA5}">
                      <a16:colId xmlns:a16="http://schemas.microsoft.com/office/drawing/2014/main" val="1239704273"/>
                    </a:ext>
                  </a:extLst>
                </a:gridCol>
                <a:gridCol w="441960">
                  <a:extLst>
                    <a:ext uri="{9D8B030D-6E8A-4147-A177-3AD203B41FA5}">
                      <a16:colId xmlns:a16="http://schemas.microsoft.com/office/drawing/2014/main" val="1339131001"/>
                    </a:ext>
                  </a:extLst>
                </a:gridCol>
                <a:gridCol w="441960">
                  <a:extLst>
                    <a:ext uri="{9D8B030D-6E8A-4147-A177-3AD203B41FA5}">
                      <a16:colId xmlns:a16="http://schemas.microsoft.com/office/drawing/2014/main" val="3998667124"/>
                    </a:ext>
                  </a:extLst>
                </a:gridCol>
                <a:gridCol w="441960">
                  <a:extLst>
                    <a:ext uri="{9D8B030D-6E8A-4147-A177-3AD203B41FA5}">
                      <a16:colId xmlns:a16="http://schemas.microsoft.com/office/drawing/2014/main" val="1886168209"/>
                    </a:ext>
                  </a:extLst>
                </a:gridCol>
                <a:gridCol w="441960">
                  <a:extLst>
                    <a:ext uri="{9D8B030D-6E8A-4147-A177-3AD203B41FA5}">
                      <a16:colId xmlns:a16="http://schemas.microsoft.com/office/drawing/2014/main" val="3651581013"/>
                    </a:ext>
                  </a:extLst>
                </a:gridCol>
                <a:gridCol w="441960">
                  <a:extLst>
                    <a:ext uri="{9D8B030D-6E8A-4147-A177-3AD203B41FA5}">
                      <a16:colId xmlns:a16="http://schemas.microsoft.com/office/drawing/2014/main" val="881504208"/>
                    </a:ext>
                  </a:extLst>
                </a:gridCol>
                <a:gridCol w="441960">
                  <a:extLst>
                    <a:ext uri="{9D8B030D-6E8A-4147-A177-3AD203B41FA5}">
                      <a16:colId xmlns:a16="http://schemas.microsoft.com/office/drawing/2014/main" val="113244023"/>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523822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632478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46573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08951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283312"/>
                  </a:ext>
                </a:extLst>
              </a:tr>
            </a:tbl>
          </a:graphicData>
        </a:graphic>
      </p:graphicFrame>
      <p:graphicFrame>
        <p:nvGraphicFramePr>
          <p:cNvPr id="4" name="Table 3">
            <a:extLst>
              <a:ext uri="{FF2B5EF4-FFF2-40B4-BE49-F238E27FC236}">
                <a16:creationId xmlns:a16="http://schemas.microsoft.com/office/drawing/2014/main" id="{C074961A-2339-01C0-C1B5-05555F34E8B7}"/>
              </a:ext>
            </a:extLst>
          </p:cNvPr>
          <p:cNvGraphicFramePr>
            <a:graphicFrameLocks noGrp="1"/>
          </p:cNvGraphicFramePr>
          <p:nvPr>
            <p:extLst>
              <p:ext uri="{D42A27DB-BD31-4B8C-83A1-F6EECF244321}">
                <p14:modId xmlns:p14="http://schemas.microsoft.com/office/powerpoint/2010/main" val="4068804231"/>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64087826"/>
                    </a:ext>
                  </a:extLst>
                </a:gridCol>
                <a:gridCol w="441960">
                  <a:extLst>
                    <a:ext uri="{9D8B030D-6E8A-4147-A177-3AD203B41FA5}">
                      <a16:colId xmlns:a16="http://schemas.microsoft.com/office/drawing/2014/main" val="2013308414"/>
                    </a:ext>
                  </a:extLst>
                </a:gridCol>
                <a:gridCol w="441960">
                  <a:extLst>
                    <a:ext uri="{9D8B030D-6E8A-4147-A177-3AD203B41FA5}">
                      <a16:colId xmlns:a16="http://schemas.microsoft.com/office/drawing/2014/main" val="4085481956"/>
                    </a:ext>
                  </a:extLst>
                </a:gridCol>
                <a:gridCol w="441960">
                  <a:extLst>
                    <a:ext uri="{9D8B030D-6E8A-4147-A177-3AD203B41FA5}">
                      <a16:colId xmlns:a16="http://schemas.microsoft.com/office/drawing/2014/main" val="1239704273"/>
                    </a:ext>
                  </a:extLst>
                </a:gridCol>
                <a:gridCol w="441960">
                  <a:extLst>
                    <a:ext uri="{9D8B030D-6E8A-4147-A177-3AD203B41FA5}">
                      <a16:colId xmlns:a16="http://schemas.microsoft.com/office/drawing/2014/main" val="1339131001"/>
                    </a:ext>
                  </a:extLst>
                </a:gridCol>
                <a:gridCol w="441960">
                  <a:extLst>
                    <a:ext uri="{9D8B030D-6E8A-4147-A177-3AD203B41FA5}">
                      <a16:colId xmlns:a16="http://schemas.microsoft.com/office/drawing/2014/main" val="3998667124"/>
                    </a:ext>
                  </a:extLst>
                </a:gridCol>
                <a:gridCol w="441960">
                  <a:extLst>
                    <a:ext uri="{9D8B030D-6E8A-4147-A177-3AD203B41FA5}">
                      <a16:colId xmlns:a16="http://schemas.microsoft.com/office/drawing/2014/main" val="1886168209"/>
                    </a:ext>
                  </a:extLst>
                </a:gridCol>
                <a:gridCol w="441960">
                  <a:extLst>
                    <a:ext uri="{9D8B030D-6E8A-4147-A177-3AD203B41FA5}">
                      <a16:colId xmlns:a16="http://schemas.microsoft.com/office/drawing/2014/main" val="3651581013"/>
                    </a:ext>
                  </a:extLst>
                </a:gridCol>
                <a:gridCol w="441960">
                  <a:extLst>
                    <a:ext uri="{9D8B030D-6E8A-4147-A177-3AD203B41FA5}">
                      <a16:colId xmlns:a16="http://schemas.microsoft.com/office/drawing/2014/main" val="881504208"/>
                    </a:ext>
                  </a:extLst>
                </a:gridCol>
                <a:gridCol w="441960">
                  <a:extLst>
                    <a:ext uri="{9D8B030D-6E8A-4147-A177-3AD203B41FA5}">
                      <a16:colId xmlns:a16="http://schemas.microsoft.com/office/drawing/2014/main" val="113244023"/>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523822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632478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46573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08951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9283312"/>
                  </a:ext>
                </a:extLst>
              </a:tr>
            </a:tbl>
          </a:graphicData>
        </a:graphic>
      </p:graphicFrame>
      <p:graphicFrame>
        <p:nvGraphicFramePr>
          <p:cNvPr id="5" name="Table 4">
            <a:extLst>
              <a:ext uri="{FF2B5EF4-FFF2-40B4-BE49-F238E27FC236}">
                <a16:creationId xmlns:a16="http://schemas.microsoft.com/office/drawing/2014/main" id="{1F34FB9E-BAF3-6556-B978-056BAE15EEB4}"/>
              </a:ext>
            </a:extLst>
          </p:cNvPr>
          <p:cNvGraphicFramePr>
            <a:graphicFrameLocks noGrp="1"/>
          </p:cNvGraphicFramePr>
          <p:nvPr>
            <p:extLst>
              <p:ext uri="{D42A27DB-BD31-4B8C-83A1-F6EECF244321}">
                <p14:modId xmlns:p14="http://schemas.microsoft.com/office/powerpoint/2010/main" val="866157368"/>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64087826"/>
                    </a:ext>
                  </a:extLst>
                </a:gridCol>
                <a:gridCol w="441960">
                  <a:extLst>
                    <a:ext uri="{9D8B030D-6E8A-4147-A177-3AD203B41FA5}">
                      <a16:colId xmlns:a16="http://schemas.microsoft.com/office/drawing/2014/main" val="2013308414"/>
                    </a:ext>
                  </a:extLst>
                </a:gridCol>
                <a:gridCol w="441960">
                  <a:extLst>
                    <a:ext uri="{9D8B030D-6E8A-4147-A177-3AD203B41FA5}">
                      <a16:colId xmlns:a16="http://schemas.microsoft.com/office/drawing/2014/main" val="4085481956"/>
                    </a:ext>
                  </a:extLst>
                </a:gridCol>
                <a:gridCol w="441960">
                  <a:extLst>
                    <a:ext uri="{9D8B030D-6E8A-4147-A177-3AD203B41FA5}">
                      <a16:colId xmlns:a16="http://schemas.microsoft.com/office/drawing/2014/main" val="1239704273"/>
                    </a:ext>
                  </a:extLst>
                </a:gridCol>
                <a:gridCol w="441960">
                  <a:extLst>
                    <a:ext uri="{9D8B030D-6E8A-4147-A177-3AD203B41FA5}">
                      <a16:colId xmlns:a16="http://schemas.microsoft.com/office/drawing/2014/main" val="1339131001"/>
                    </a:ext>
                  </a:extLst>
                </a:gridCol>
                <a:gridCol w="441960">
                  <a:extLst>
                    <a:ext uri="{9D8B030D-6E8A-4147-A177-3AD203B41FA5}">
                      <a16:colId xmlns:a16="http://schemas.microsoft.com/office/drawing/2014/main" val="3998667124"/>
                    </a:ext>
                  </a:extLst>
                </a:gridCol>
                <a:gridCol w="441960">
                  <a:extLst>
                    <a:ext uri="{9D8B030D-6E8A-4147-A177-3AD203B41FA5}">
                      <a16:colId xmlns:a16="http://schemas.microsoft.com/office/drawing/2014/main" val="1886168209"/>
                    </a:ext>
                  </a:extLst>
                </a:gridCol>
                <a:gridCol w="441960">
                  <a:extLst>
                    <a:ext uri="{9D8B030D-6E8A-4147-A177-3AD203B41FA5}">
                      <a16:colId xmlns:a16="http://schemas.microsoft.com/office/drawing/2014/main" val="3651581013"/>
                    </a:ext>
                  </a:extLst>
                </a:gridCol>
                <a:gridCol w="441960">
                  <a:extLst>
                    <a:ext uri="{9D8B030D-6E8A-4147-A177-3AD203B41FA5}">
                      <a16:colId xmlns:a16="http://schemas.microsoft.com/office/drawing/2014/main" val="881504208"/>
                    </a:ext>
                  </a:extLst>
                </a:gridCol>
                <a:gridCol w="441960">
                  <a:extLst>
                    <a:ext uri="{9D8B030D-6E8A-4147-A177-3AD203B41FA5}">
                      <a16:colId xmlns:a16="http://schemas.microsoft.com/office/drawing/2014/main" val="113244023"/>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1523822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8632478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0746573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708951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9283312"/>
                  </a:ext>
                </a:extLst>
              </a:tr>
            </a:tbl>
          </a:graphicData>
        </a:graphic>
      </p:graphicFrame>
      <p:graphicFrame>
        <p:nvGraphicFramePr>
          <p:cNvPr id="6" name="Table 5">
            <a:extLst>
              <a:ext uri="{FF2B5EF4-FFF2-40B4-BE49-F238E27FC236}">
                <a16:creationId xmlns:a16="http://schemas.microsoft.com/office/drawing/2014/main" id="{79753784-7C9A-528E-C657-A5670985CC62}"/>
              </a:ext>
            </a:extLst>
          </p:cNvPr>
          <p:cNvGraphicFramePr>
            <a:graphicFrameLocks noGrp="1"/>
          </p:cNvGraphicFramePr>
          <p:nvPr>
            <p:extLst>
              <p:ext uri="{D42A27DB-BD31-4B8C-83A1-F6EECF244321}">
                <p14:modId xmlns:p14="http://schemas.microsoft.com/office/powerpoint/2010/main" val="768822111"/>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64087826"/>
                    </a:ext>
                  </a:extLst>
                </a:gridCol>
                <a:gridCol w="441960">
                  <a:extLst>
                    <a:ext uri="{9D8B030D-6E8A-4147-A177-3AD203B41FA5}">
                      <a16:colId xmlns:a16="http://schemas.microsoft.com/office/drawing/2014/main" val="2013308414"/>
                    </a:ext>
                  </a:extLst>
                </a:gridCol>
                <a:gridCol w="441960">
                  <a:extLst>
                    <a:ext uri="{9D8B030D-6E8A-4147-A177-3AD203B41FA5}">
                      <a16:colId xmlns:a16="http://schemas.microsoft.com/office/drawing/2014/main" val="4085481956"/>
                    </a:ext>
                  </a:extLst>
                </a:gridCol>
                <a:gridCol w="441960">
                  <a:extLst>
                    <a:ext uri="{9D8B030D-6E8A-4147-A177-3AD203B41FA5}">
                      <a16:colId xmlns:a16="http://schemas.microsoft.com/office/drawing/2014/main" val="1239704273"/>
                    </a:ext>
                  </a:extLst>
                </a:gridCol>
                <a:gridCol w="441960">
                  <a:extLst>
                    <a:ext uri="{9D8B030D-6E8A-4147-A177-3AD203B41FA5}">
                      <a16:colId xmlns:a16="http://schemas.microsoft.com/office/drawing/2014/main" val="1339131001"/>
                    </a:ext>
                  </a:extLst>
                </a:gridCol>
                <a:gridCol w="441960">
                  <a:extLst>
                    <a:ext uri="{9D8B030D-6E8A-4147-A177-3AD203B41FA5}">
                      <a16:colId xmlns:a16="http://schemas.microsoft.com/office/drawing/2014/main" val="3998667124"/>
                    </a:ext>
                  </a:extLst>
                </a:gridCol>
                <a:gridCol w="441960">
                  <a:extLst>
                    <a:ext uri="{9D8B030D-6E8A-4147-A177-3AD203B41FA5}">
                      <a16:colId xmlns:a16="http://schemas.microsoft.com/office/drawing/2014/main" val="1886168209"/>
                    </a:ext>
                  </a:extLst>
                </a:gridCol>
                <a:gridCol w="441960">
                  <a:extLst>
                    <a:ext uri="{9D8B030D-6E8A-4147-A177-3AD203B41FA5}">
                      <a16:colId xmlns:a16="http://schemas.microsoft.com/office/drawing/2014/main" val="3651581013"/>
                    </a:ext>
                  </a:extLst>
                </a:gridCol>
                <a:gridCol w="441960">
                  <a:extLst>
                    <a:ext uri="{9D8B030D-6E8A-4147-A177-3AD203B41FA5}">
                      <a16:colId xmlns:a16="http://schemas.microsoft.com/office/drawing/2014/main" val="881504208"/>
                    </a:ext>
                  </a:extLst>
                </a:gridCol>
                <a:gridCol w="441960">
                  <a:extLst>
                    <a:ext uri="{9D8B030D-6E8A-4147-A177-3AD203B41FA5}">
                      <a16:colId xmlns:a16="http://schemas.microsoft.com/office/drawing/2014/main" val="113244023"/>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1523822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8632478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0746573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708951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9283312"/>
                  </a:ext>
                </a:extLst>
              </a:tr>
            </a:tbl>
          </a:graphicData>
        </a:graphic>
      </p:graphicFrame>
      <p:graphicFrame>
        <p:nvGraphicFramePr>
          <p:cNvPr id="7" name="Table 6">
            <a:extLst>
              <a:ext uri="{FF2B5EF4-FFF2-40B4-BE49-F238E27FC236}">
                <a16:creationId xmlns:a16="http://schemas.microsoft.com/office/drawing/2014/main" id="{BD8A17E2-680E-826C-6F08-0127E6B9D24F}"/>
              </a:ext>
            </a:extLst>
          </p:cNvPr>
          <p:cNvGraphicFramePr>
            <a:graphicFrameLocks noGrp="1"/>
          </p:cNvGraphicFramePr>
          <p:nvPr>
            <p:extLst>
              <p:ext uri="{D42A27DB-BD31-4B8C-83A1-F6EECF244321}">
                <p14:modId xmlns:p14="http://schemas.microsoft.com/office/powerpoint/2010/main" val="911280574"/>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64087826"/>
                    </a:ext>
                  </a:extLst>
                </a:gridCol>
                <a:gridCol w="441960">
                  <a:extLst>
                    <a:ext uri="{9D8B030D-6E8A-4147-A177-3AD203B41FA5}">
                      <a16:colId xmlns:a16="http://schemas.microsoft.com/office/drawing/2014/main" val="2013308414"/>
                    </a:ext>
                  </a:extLst>
                </a:gridCol>
                <a:gridCol w="441960">
                  <a:extLst>
                    <a:ext uri="{9D8B030D-6E8A-4147-A177-3AD203B41FA5}">
                      <a16:colId xmlns:a16="http://schemas.microsoft.com/office/drawing/2014/main" val="4085481956"/>
                    </a:ext>
                  </a:extLst>
                </a:gridCol>
                <a:gridCol w="441960">
                  <a:extLst>
                    <a:ext uri="{9D8B030D-6E8A-4147-A177-3AD203B41FA5}">
                      <a16:colId xmlns:a16="http://schemas.microsoft.com/office/drawing/2014/main" val="1239704273"/>
                    </a:ext>
                  </a:extLst>
                </a:gridCol>
                <a:gridCol w="441960">
                  <a:extLst>
                    <a:ext uri="{9D8B030D-6E8A-4147-A177-3AD203B41FA5}">
                      <a16:colId xmlns:a16="http://schemas.microsoft.com/office/drawing/2014/main" val="1339131001"/>
                    </a:ext>
                  </a:extLst>
                </a:gridCol>
                <a:gridCol w="441960">
                  <a:extLst>
                    <a:ext uri="{9D8B030D-6E8A-4147-A177-3AD203B41FA5}">
                      <a16:colId xmlns:a16="http://schemas.microsoft.com/office/drawing/2014/main" val="3998667124"/>
                    </a:ext>
                  </a:extLst>
                </a:gridCol>
                <a:gridCol w="441960">
                  <a:extLst>
                    <a:ext uri="{9D8B030D-6E8A-4147-A177-3AD203B41FA5}">
                      <a16:colId xmlns:a16="http://schemas.microsoft.com/office/drawing/2014/main" val="1886168209"/>
                    </a:ext>
                  </a:extLst>
                </a:gridCol>
                <a:gridCol w="441960">
                  <a:extLst>
                    <a:ext uri="{9D8B030D-6E8A-4147-A177-3AD203B41FA5}">
                      <a16:colId xmlns:a16="http://schemas.microsoft.com/office/drawing/2014/main" val="3651581013"/>
                    </a:ext>
                  </a:extLst>
                </a:gridCol>
                <a:gridCol w="441960">
                  <a:extLst>
                    <a:ext uri="{9D8B030D-6E8A-4147-A177-3AD203B41FA5}">
                      <a16:colId xmlns:a16="http://schemas.microsoft.com/office/drawing/2014/main" val="881504208"/>
                    </a:ext>
                  </a:extLst>
                </a:gridCol>
                <a:gridCol w="441960">
                  <a:extLst>
                    <a:ext uri="{9D8B030D-6E8A-4147-A177-3AD203B41FA5}">
                      <a16:colId xmlns:a16="http://schemas.microsoft.com/office/drawing/2014/main" val="113244023"/>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1523822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8632478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0746573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708951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9283312"/>
                  </a:ext>
                </a:extLst>
              </a:tr>
            </a:tbl>
          </a:graphicData>
        </a:graphic>
      </p:graphicFrame>
      <p:graphicFrame>
        <p:nvGraphicFramePr>
          <p:cNvPr id="8" name="Table 7">
            <a:extLst>
              <a:ext uri="{FF2B5EF4-FFF2-40B4-BE49-F238E27FC236}">
                <a16:creationId xmlns:a16="http://schemas.microsoft.com/office/drawing/2014/main" id="{F0A8739A-FF07-5BC2-8F5F-A2448AE3DD48}"/>
              </a:ext>
            </a:extLst>
          </p:cNvPr>
          <p:cNvGraphicFramePr>
            <a:graphicFrameLocks noGrp="1"/>
          </p:cNvGraphicFramePr>
          <p:nvPr>
            <p:extLst>
              <p:ext uri="{D42A27DB-BD31-4B8C-83A1-F6EECF244321}">
                <p14:modId xmlns:p14="http://schemas.microsoft.com/office/powerpoint/2010/main" val="683171830"/>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64087826"/>
                    </a:ext>
                  </a:extLst>
                </a:gridCol>
                <a:gridCol w="441960">
                  <a:extLst>
                    <a:ext uri="{9D8B030D-6E8A-4147-A177-3AD203B41FA5}">
                      <a16:colId xmlns:a16="http://schemas.microsoft.com/office/drawing/2014/main" val="2013308414"/>
                    </a:ext>
                  </a:extLst>
                </a:gridCol>
                <a:gridCol w="441960">
                  <a:extLst>
                    <a:ext uri="{9D8B030D-6E8A-4147-A177-3AD203B41FA5}">
                      <a16:colId xmlns:a16="http://schemas.microsoft.com/office/drawing/2014/main" val="4085481956"/>
                    </a:ext>
                  </a:extLst>
                </a:gridCol>
                <a:gridCol w="441960">
                  <a:extLst>
                    <a:ext uri="{9D8B030D-6E8A-4147-A177-3AD203B41FA5}">
                      <a16:colId xmlns:a16="http://schemas.microsoft.com/office/drawing/2014/main" val="1239704273"/>
                    </a:ext>
                  </a:extLst>
                </a:gridCol>
                <a:gridCol w="441960">
                  <a:extLst>
                    <a:ext uri="{9D8B030D-6E8A-4147-A177-3AD203B41FA5}">
                      <a16:colId xmlns:a16="http://schemas.microsoft.com/office/drawing/2014/main" val="1339131001"/>
                    </a:ext>
                  </a:extLst>
                </a:gridCol>
                <a:gridCol w="441960">
                  <a:extLst>
                    <a:ext uri="{9D8B030D-6E8A-4147-A177-3AD203B41FA5}">
                      <a16:colId xmlns:a16="http://schemas.microsoft.com/office/drawing/2014/main" val="3998667124"/>
                    </a:ext>
                  </a:extLst>
                </a:gridCol>
                <a:gridCol w="441960">
                  <a:extLst>
                    <a:ext uri="{9D8B030D-6E8A-4147-A177-3AD203B41FA5}">
                      <a16:colId xmlns:a16="http://schemas.microsoft.com/office/drawing/2014/main" val="1886168209"/>
                    </a:ext>
                  </a:extLst>
                </a:gridCol>
                <a:gridCol w="441960">
                  <a:extLst>
                    <a:ext uri="{9D8B030D-6E8A-4147-A177-3AD203B41FA5}">
                      <a16:colId xmlns:a16="http://schemas.microsoft.com/office/drawing/2014/main" val="3651581013"/>
                    </a:ext>
                  </a:extLst>
                </a:gridCol>
                <a:gridCol w="441960">
                  <a:extLst>
                    <a:ext uri="{9D8B030D-6E8A-4147-A177-3AD203B41FA5}">
                      <a16:colId xmlns:a16="http://schemas.microsoft.com/office/drawing/2014/main" val="881504208"/>
                    </a:ext>
                  </a:extLst>
                </a:gridCol>
                <a:gridCol w="441960">
                  <a:extLst>
                    <a:ext uri="{9D8B030D-6E8A-4147-A177-3AD203B41FA5}">
                      <a16:colId xmlns:a16="http://schemas.microsoft.com/office/drawing/2014/main" val="113244023"/>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1523822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8632478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0746573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708951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9283312"/>
                  </a:ext>
                </a:extLst>
              </a:tr>
            </a:tbl>
          </a:graphicData>
        </a:graphic>
      </p:graphicFrame>
    </p:spTree>
    <p:extLst>
      <p:ext uri="{BB962C8B-B14F-4D97-AF65-F5344CB8AC3E}">
        <p14:creationId xmlns:p14="http://schemas.microsoft.com/office/powerpoint/2010/main" val="264241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A7B6672-EB56-F18C-9404-13CFC810B2D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1AC40B4-4BA3-1EE5-FEBA-1A172F3864DB}"/>
              </a:ext>
            </a:extLst>
          </p:cNvPr>
          <p:cNvPicPr>
            <a:picLocks noChangeAspect="1"/>
          </p:cNvPicPr>
          <p:nvPr/>
        </p:nvPicPr>
        <p:blipFill>
          <a:blip r:embed="rId2">
            <a:extLst>
              <a:ext uri="{28A0092B-C50C-407E-A947-70E740481C1C}">
                <a14:useLocalDpi xmlns:a14="http://schemas.microsoft.com/office/drawing/2010/main" val="0"/>
              </a:ext>
            </a:extLst>
          </a:blip>
          <a:srcRect r="51075"/>
          <a:stretch/>
        </p:blipFill>
        <p:spPr>
          <a:xfrm>
            <a:off x="0" y="0"/>
            <a:ext cx="4473664" cy="6858000"/>
          </a:xfrm>
          <a:prstGeom prst="rect">
            <a:avLst/>
          </a:prstGeom>
        </p:spPr>
      </p:pic>
      <p:sp>
        <p:nvSpPr>
          <p:cNvPr id="12" name="Rectangle 11">
            <a:extLst>
              <a:ext uri="{FF2B5EF4-FFF2-40B4-BE49-F238E27FC236}">
                <a16:creationId xmlns:a16="http://schemas.microsoft.com/office/drawing/2014/main" id="{EE9367CF-7612-FD5D-AF59-CDDBC019242D}"/>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C559ECC4-8269-667A-0EA3-3051A6AF624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F146123F-04A9-F457-3719-E2225F3B2E6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335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35B2603-23B1-2B6A-0BCD-43D14E9F3BE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6A57B6E-8B88-4520-BCCA-60801508A433}"/>
              </a:ext>
            </a:extLst>
          </p:cNvPr>
          <p:cNvPicPr>
            <a:picLocks noChangeAspect="1"/>
          </p:cNvPicPr>
          <p:nvPr/>
        </p:nvPicPr>
        <p:blipFill>
          <a:blip r:embed="rId2">
            <a:extLst>
              <a:ext uri="{28A0092B-C50C-407E-A947-70E740481C1C}">
                <a14:useLocalDpi xmlns:a14="http://schemas.microsoft.com/office/drawing/2010/main" val="0"/>
              </a:ext>
            </a:extLst>
          </a:blip>
          <a:srcRect r="51075"/>
          <a:stretch/>
        </p:blipFill>
        <p:spPr>
          <a:xfrm>
            <a:off x="0" y="0"/>
            <a:ext cx="4473664" cy="6858000"/>
          </a:xfrm>
          <a:prstGeom prst="rect">
            <a:avLst/>
          </a:prstGeom>
        </p:spPr>
      </p:pic>
      <p:sp>
        <p:nvSpPr>
          <p:cNvPr id="28" name="Rectangle 27">
            <a:extLst>
              <a:ext uri="{FF2B5EF4-FFF2-40B4-BE49-F238E27FC236}">
                <a16:creationId xmlns:a16="http://schemas.microsoft.com/office/drawing/2014/main" id="{501F7E1D-3822-D62E-BC63-D09CE69DB3D3}"/>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87 connectors</a:t>
            </a:r>
          </a:p>
        </p:txBody>
      </p:sp>
      <p:sp>
        <p:nvSpPr>
          <p:cNvPr id="17" name="Rectangle 16">
            <a:extLst>
              <a:ext uri="{FF2B5EF4-FFF2-40B4-BE49-F238E27FC236}">
                <a16:creationId xmlns:a16="http://schemas.microsoft.com/office/drawing/2014/main" id="{AA2AE9B7-2908-2DA3-C9D2-2676BD3B5BB9}"/>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C05C6166-38DA-376D-75EB-8F5C0E8ADE32}"/>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4D4832EF-75CF-F355-E259-F4C8106F677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66D969EE-E53B-B957-E194-2FA6DAD6EE5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1554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43737-462C-E624-02C1-C018A7E9CD06}"/>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0091540A-D87D-A3D5-F313-92A872A041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6720F9DC-88CD-DA7E-9C7B-BAD8D3F8D7A9}"/>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A561832C-9EE2-1469-119E-DF895919D7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D92A4E1A-7603-8413-9A64-EA0F9549835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42080D31-374B-55BF-9BE6-8F714F2B960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C7B09B8-3C1E-5650-9643-489B5EBA7072}"/>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FD91DE00-F97F-89DC-72E3-B50312165D5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155270B-B34C-6837-FE09-41FAFF3D5341}"/>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CB73C3CB-A871-5B0B-E89D-36B2237636C5}"/>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3F9C39AD-B367-8C6D-F82B-F4F544C8598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0BBA8DC8-DACC-DA6F-DE0C-6EC5062C4563}"/>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E967EDF3-C43E-FD60-E7B3-75C763A34E1D}"/>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71D2837F-43A2-32A7-36E5-091813293C06}"/>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4022D780-E2FD-4D10-D47D-CC6F869676C0}"/>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ED0712C9-E66D-137A-25C9-560B7F072CB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308D81B2-F1D2-B11F-04EF-702C428DBC6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4B6525-D28D-DFC2-6DA4-2B27A56718A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0840100F-1D8C-A615-DF5B-C25127068A30}"/>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0FE6E74F-4A73-712F-FFB6-AD8C28297639}"/>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74D97242-A7EE-F52D-FE37-76F8D2B44C69}"/>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A4A4F77E-A189-4DAC-83DB-FED57EA00FBA}"/>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60B3A3B1-9FDD-6C96-EAB0-067A62650A72}"/>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48A33293-F975-C91E-9949-80A0CC72E4F2}"/>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B7C2F311-5D63-28C1-AD93-4AFE83F49DBC}"/>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A38C131C-7A45-9D4B-06CD-8EDFE278AAA4}"/>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C6A5BF10-7A9F-4423-B15C-F491B1B950CE}"/>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55CDF722-E8CD-9C7B-9235-3642CD3354A0}"/>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8A8C8A0C-B90F-6842-13DF-D243877BD4A9}"/>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1E9A8EBA-F440-9393-F191-6EFCDB550DA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60C4E15F-AE3F-272E-503E-A3C2B91D842D}"/>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A6BB5E56-6945-98B6-20CC-9F2641F67D32}"/>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8D063904-4E20-EF39-4C21-F8460080F577}"/>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AD25644C-1486-0588-84D4-FBEA5C31EECB}"/>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40116159-CB57-D3AB-E6A0-01E9F0682BDF}"/>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B6658CC0-BF45-BFE9-772C-6E1E7D0E54C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00ED395-41E2-6512-402E-CAD985D75BC6}"/>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1A5F099-B901-1B57-C306-26D64FCDF6F6}"/>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C652FAE-53D8-C1B4-0BD2-CB39323EA464}"/>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87A8D39-3E6D-4F33-0FA4-19B96052059A}"/>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75518834-C9C5-7380-43E6-ED9E9887A032}"/>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52662C3D-81B4-4664-A4F9-D5DED158D0FB}"/>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970777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“Triple 25”</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FC10B8-795B-31E3-EDF4-573DC900415F}"/>
              </a:ext>
            </a:extLst>
          </p:cNvPr>
          <p:cNvPicPr>
            <a:picLocks noChangeAspect="1"/>
          </p:cNvPicPr>
          <p:nvPr/>
        </p:nvPicPr>
        <p:blipFill>
          <a:blip r:embed="rId2">
            <a:extLst>
              <a:ext uri="{28A0092B-C50C-407E-A947-70E740481C1C}">
                <a14:useLocalDpi xmlns:a14="http://schemas.microsoft.com/office/drawing/2010/main" val="0"/>
              </a:ext>
            </a:extLst>
          </a:blip>
          <a:srcRect r="51075"/>
          <a:stretch/>
        </p:blipFill>
        <p:spPr>
          <a:xfrm>
            <a:off x="0" y="0"/>
            <a:ext cx="4473664"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AD7D9E-B1CF-4314-C62A-BEDC7F68F97C}"/>
              </a:ext>
            </a:extLst>
          </p:cNvPr>
          <p:cNvPicPr>
            <a:picLocks noChangeAspect="1"/>
          </p:cNvPicPr>
          <p:nvPr/>
        </p:nvPicPr>
        <p:blipFill>
          <a:blip r:embed="rId2">
            <a:extLst>
              <a:ext uri="{28A0092B-C50C-407E-A947-70E740481C1C}">
                <a14:useLocalDpi xmlns:a14="http://schemas.microsoft.com/office/drawing/2010/main" val="0"/>
              </a:ext>
            </a:extLst>
          </a:blip>
          <a:srcRect r="51075"/>
          <a:stretch/>
        </p:blipFill>
        <p:spPr>
          <a:xfrm>
            <a:off x="0" y="0"/>
            <a:ext cx="4473664"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1 less than </a:t>
            </a:r>
          </a:p>
          <a:p>
            <a:pPr algn="ctr"/>
            <a:r>
              <a:rPr lang="en-US" b="1" dirty="0">
                <a:solidFill>
                  <a:schemeClr val="tx1"/>
                </a:solidFill>
              </a:rPr>
              <a:t>a multiple of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 multiple of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Triple 25 and eliminate 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872B18-95EA-476A-2E72-B56284E66E1B}"/>
              </a:ext>
            </a:extLst>
          </p:cNvPr>
          <p:cNvPicPr>
            <a:picLocks noChangeAspect="1"/>
          </p:cNvPicPr>
          <p:nvPr/>
        </p:nvPicPr>
        <p:blipFill>
          <a:blip r:embed="rId2">
            <a:extLst>
              <a:ext uri="{28A0092B-C50C-407E-A947-70E740481C1C}">
                <a14:useLocalDpi xmlns:a14="http://schemas.microsoft.com/office/drawing/2010/main" val="0"/>
              </a:ext>
            </a:extLst>
          </a:blip>
          <a:srcRect r="51075"/>
          <a:stretch/>
        </p:blipFill>
        <p:spPr>
          <a:xfrm>
            <a:off x="0" y="0"/>
            <a:ext cx="4473664"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86CA34-415C-8FF6-325D-7335A94199A6}"/>
              </a:ext>
            </a:extLst>
          </p:cNvPr>
          <p:cNvPicPr>
            <a:picLocks noChangeAspect="1"/>
          </p:cNvPicPr>
          <p:nvPr/>
        </p:nvPicPr>
        <p:blipFill>
          <a:blip r:embed="rId2">
            <a:extLst>
              <a:ext uri="{28A0092B-C50C-407E-A947-70E740481C1C}">
                <a14:useLocalDpi xmlns:a14="http://schemas.microsoft.com/office/drawing/2010/main" val="0"/>
              </a:ext>
            </a:extLst>
          </a:blip>
          <a:srcRect r="51075"/>
          <a:stretch/>
        </p:blipFill>
        <p:spPr>
          <a:xfrm>
            <a:off x="0" y="0"/>
            <a:ext cx="4473664"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87 connectors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CC9F32C-499F-1C52-50C7-6BEA99CDF8CF}"/>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13900193-A219-35AE-DA3A-3FDD136FA91B}"/>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“Triple 25”</a:t>
            </a:r>
          </a:p>
        </p:txBody>
      </p:sp>
      <p:sp>
        <p:nvSpPr>
          <p:cNvPr id="4" name="Rectangle 3">
            <a:extLst>
              <a:ext uri="{FF2B5EF4-FFF2-40B4-BE49-F238E27FC236}">
                <a16:creationId xmlns:a16="http://schemas.microsoft.com/office/drawing/2014/main" id="{24CA62D0-A090-9771-B1AB-6BB3567D6E88}"/>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D5540BB2-887E-68CB-1432-E9E2DC17042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8C838EDA-BFD0-AA47-777C-0CF1A7B1E04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0417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63EE523-2C35-B7BF-D46F-1BE8FE626D3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3D4F9CD-66B3-ECA4-8BE8-B73B2BA06A7A}"/>
              </a:ext>
            </a:extLst>
          </p:cNvPr>
          <p:cNvPicPr>
            <a:picLocks noChangeAspect="1"/>
          </p:cNvPicPr>
          <p:nvPr/>
        </p:nvPicPr>
        <p:blipFill>
          <a:blip r:embed="rId2">
            <a:extLst>
              <a:ext uri="{28A0092B-C50C-407E-A947-70E740481C1C}">
                <a14:useLocalDpi xmlns:a14="http://schemas.microsoft.com/office/drawing/2010/main" val="0"/>
              </a:ext>
            </a:extLst>
          </a:blip>
          <a:srcRect r="51075"/>
          <a:stretch/>
        </p:blipFill>
        <p:spPr>
          <a:xfrm>
            <a:off x="0" y="0"/>
            <a:ext cx="4473664" cy="6858000"/>
          </a:xfrm>
          <a:prstGeom prst="rect">
            <a:avLst/>
          </a:prstGeom>
        </p:spPr>
      </p:pic>
      <p:sp>
        <p:nvSpPr>
          <p:cNvPr id="11" name="Rectangle 10">
            <a:extLst>
              <a:ext uri="{FF2B5EF4-FFF2-40B4-BE49-F238E27FC236}">
                <a16:creationId xmlns:a16="http://schemas.microsoft.com/office/drawing/2014/main" id="{3312ECB1-C8A2-BF63-60DF-84C045D0D75F}"/>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8E9661B7-4CAB-FF10-CF34-2093CD8D808B}"/>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4FB6BF1E-1F86-0F7C-50F9-26B15383AA0F}"/>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FF035AF7-ECEC-E891-1CF0-5F6216C0BEF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4E2D86C9-99B7-59A8-EA2E-1B404E49D59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0849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19786</TotalTime>
  <Words>2173</Words>
  <Application>Microsoft Office PowerPoint</Application>
  <PresentationFormat>On-screen Show (4:3)</PresentationFormat>
  <Paragraphs>640</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232</cp:revision>
  <dcterms:created xsi:type="dcterms:W3CDTF">2020-11-09T02:38:45Z</dcterms:created>
  <dcterms:modified xsi:type="dcterms:W3CDTF">2024-10-24T21:16:46Z</dcterms:modified>
</cp:coreProperties>
</file>