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92" r:id="rId9"/>
    <p:sldId id="1793" r:id="rId10"/>
    <p:sldId id="1794" r:id="rId11"/>
    <p:sldId id="1795" r:id="rId12"/>
    <p:sldId id="1796" r:id="rId13"/>
    <p:sldId id="1797" r:id="rId14"/>
    <p:sldId id="1798" r:id="rId15"/>
    <p:sldId id="1799" r:id="rId16"/>
    <p:sldId id="1800" r:id="rId17"/>
    <p:sldId id="1801" r:id="rId18"/>
    <p:sldId id="1802" r:id="rId19"/>
    <p:sldId id="180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447DB-EF5B-3F0F-D7FC-BBBBF7A24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A1E3F-CE67-DFE4-05D9-96B260535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C91DD-F2B1-0C74-0139-36B42BADF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DD8F2-0EE5-237C-7E68-627586BE15C0}"/>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98883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E159-8C6D-EF75-6169-53911BEE6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6218F-91D8-42E3-219F-8C6EC8EC6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A716D-FFE6-33A9-1DA0-A15064D38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801BCB-D601-C61D-11BA-1B01DC47B4FC}"/>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61205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362BC34-31A7-EB02-D10F-56C207189C2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7649F5-E855-8B15-4661-61E67959E50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381001"/>
            <a:ext cx="4572000" cy="6858000"/>
          </a:xfrm>
          <a:prstGeom prst="rect">
            <a:avLst/>
          </a:prstGeom>
        </p:spPr>
      </p:pic>
      <p:sp>
        <p:nvSpPr>
          <p:cNvPr id="17" name="Rectangle 16">
            <a:extLst>
              <a:ext uri="{FF2B5EF4-FFF2-40B4-BE49-F238E27FC236}">
                <a16:creationId xmlns:a16="http://schemas.microsoft.com/office/drawing/2014/main" id="{268A2364-9E5F-4A00-B2B8-2A178CF851C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3D59769-2A35-0259-9E60-5DD3DE08934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58BC502-4204-7DED-C827-EF202AC4D8D8}"/>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E9A30A2-7AAF-85FD-6862-ED78B5F6D4B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272FD629-1507-030D-F5A1-2CBE213577A1}"/>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4532E8EA-88DB-7799-BB00-8893C2D8188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a:extLst>
              <a:ext uri="{FF2B5EF4-FFF2-40B4-BE49-F238E27FC236}">
                <a16:creationId xmlns:a16="http://schemas.microsoft.com/office/drawing/2014/main" id="{6E534CE4-1842-84C4-2DBF-DC77A5BF815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All of the beads are in bundles of 3. </a:t>
            </a:r>
          </a:p>
          <a:p>
            <a:pPr algn="ctr"/>
            <a:r>
              <a:rPr lang="en-US" b="1" dirty="0">
                <a:solidFill>
                  <a:schemeClr val="tx1"/>
                </a:solidFill>
              </a:rPr>
              <a:t>So the answer is a multiple of 3.</a:t>
            </a:r>
          </a:p>
          <a:p>
            <a:pPr algn="ctr"/>
            <a:r>
              <a:rPr lang="en-US" b="1" dirty="0">
                <a:solidFill>
                  <a:schemeClr val="tx1"/>
                </a:solidFill>
              </a:rPr>
              <a:t>51, 54, 57, …</a:t>
            </a:r>
          </a:p>
        </p:txBody>
      </p:sp>
      <p:sp>
        <p:nvSpPr>
          <p:cNvPr id="30" name="Rectangle 29">
            <a:extLst>
              <a:ext uri="{FF2B5EF4-FFF2-40B4-BE49-F238E27FC236}">
                <a16:creationId xmlns:a16="http://schemas.microsoft.com/office/drawing/2014/main" id="{D4FA5584-A82F-319D-EE9A-815662A384AE}"/>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a:extLst>
              <a:ext uri="{FF2B5EF4-FFF2-40B4-BE49-F238E27FC236}">
                <a16:creationId xmlns:a16="http://schemas.microsoft.com/office/drawing/2014/main" id="{11307C51-AF48-C3A6-8549-44E39FDA497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a:t>
            </a:r>
          </a:p>
        </p:txBody>
      </p:sp>
      <p:sp>
        <p:nvSpPr>
          <p:cNvPr id="32" name="Rectangle 31">
            <a:extLst>
              <a:ext uri="{FF2B5EF4-FFF2-40B4-BE49-F238E27FC236}">
                <a16:creationId xmlns:a16="http://schemas.microsoft.com/office/drawing/2014/main" id="{0AA42BF9-5A34-9CAB-F005-31E84EBFB78C}"/>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9.</a:t>
            </a:r>
          </a:p>
        </p:txBody>
      </p:sp>
      <p:sp>
        <p:nvSpPr>
          <p:cNvPr id="14" name="TextBox 13">
            <a:extLst>
              <a:ext uri="{FF2B5EF4-FFF2-40B4-BE49-F238E27FC236}">
                <a16:creationId xmlns:a16="http://schemas.microsoft.com/office/drawing/2014/main" id="{2402E1B7-1125-5844-9CBF-4CF59A13424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777C4CC3-8995-0AD3-9D2D-7BBE58C33A4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3DDCD05-005E-75FD-5FAE-2BB4CE2A1B64}"/>
              </a:ext>
            </a:extLst>
          </p:cNvPr>
          <p:cNvGraphicFramePr>
            <a:graphicFrameLocks noGrp="1"/>
          </p:cNvGraphicFramePr>
          <p:nvPr>
            <p:extLst>
              <p:ext uri="{D42A27DB-BD31-4B8C-83A1-F6EECF244321}">
                <p14:modId xmlns:p14="http://schemas.microsoft.com/office/powerpoint/2010/main" val="284144954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939082"/>
                  </a:ext>
                </a:extLst>
              </a:tr>
            </a:tbl>
          </a:graphicData>
        </a:graphic>
      </p:graphicFrame>
    </p:spTree>
    <p:extLst>
      <p:ext uri="{BB962C8B-B14F-4D97-AF65-F5344CB8AC3E}">
        <p14:creationId xmlns:p14="http://schemas.microsoft.com/office/powerpoint/2010/main" val="170084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424B8BD-3B5C-A650-225D-9DED9413E5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066489-0EC7-EA8E-E114-869EA45DC09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8743D8B-78ED-288B-3EB9-17253331354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C2204F2-AE7B-045B-7BB9-28B4DD4975F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EB5925B-EE44-1583-CC9B-084D96170F8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471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041E47-7096-D37A-A885-2FAFCD2FE6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F7B4E4-1C15-203D-8621-E4750A4DAE8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1B5ADCE-FFCB-3FF2-49F2-F615977DBF8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beads</a:t>
            </a:r>
          </a:p>
        </p:txBody>
      </p:sp>
      <p:sp>
        <p:nvSpPr>
          <p:cNvPr id="17" name="Rectangle 16">
            <a:extLst>
              <a:ext uri="{FF2B5EF4-FFF2-40B4-BE49-F238E27FC236}">
                <a16:creationId xmlns:a16="http://schemas.microsoft.com/office/drawing/2014/main" id="{DD1AF7CB-86CF-0E12-6156-FD2B00FD847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7EEC86D-2431-FAFF-EA5D-6D4FC497986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065AE3FE-D0AB-F966-2EF3-80A28DDC1C2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3A75F65-6454-1C8B-7DCD-64AED3BCCF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253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A652-F147-DA62-7533-99557D55104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37F6D55-C1D0-6D62-3282-416AADBF3E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B189203-1E67-15A2-37E1-C5FB8226F45E}"/>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5814497-F3F1-6E6A-9B9A-3CB64A1B44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88EEB702-3FAA-3F1D-0217-F51C5908442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C021515-4F7C-5C3F-6BA0-3723FA23FE7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881ABF4-B8E1-DDA7-88C5-47CA68AD0886}"/>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66858A3-4EA2-9859-A97C-AC0ECB97DA8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DEC42D2-A548-9D7B-AEEA-16773814ABE5}"/>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60606171-560C-6853-D020-E1B890B5EBC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B509712-08F8-0948-0CB5-678101C7232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261DD881-F7BE-8757-C509-CCD0F6862C52}"/>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E46FCE83-920B-CA3C-66C0-18DA6778E20D}"/>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B276C64E-F6F1-E511-9D5E-5F5BE23AC44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02D8CBF-411F-FB4A-AD85-29EE09CEFB2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203FBA0E-BBEB-0A68-606F-EF31A5BCD03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F86A6C9-7EBB-2666-7C18-735398F557B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899CCA8-82F0-1174-433F-41BBE966843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6B29B61-B62A-5761-FC05-DCD0D15ED13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779AD54-38FE-96D4-AF34-76A49E852A0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5F31D691-036A-006B-BA34-E0FACE6FECF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F323920B-5D99-0AE7-FC8B-281FAD4DDC05}"/>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320D5B5-C2AE-FBDB-96BA-7FF16B62F04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9770E7D-953E-B5F0-557F-88AC83AFDB5B}"/>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F729F84-395A-25AF-D604-89127C41C22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A6EA4B51-6389-2B12-CB17-B5DEFED179A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7D7B223-E6C6-52BD-A051-BC2B663DC6B2}"/>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B2672C7-97D0-439B-9833-DED26B72C24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6E75634-3FD1-5797-A4DC-3E91EA4337C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94979371-A981-D9C5-2E33-F47C6859AA70}"/>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12D7E9D-D228-FDE1-426F-3FF2CD2091B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CD5B0379-898F-2C23-EBBF-2C322A9A2ED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589A0B5C-FD21-1FF2-2361-DECB44CCCCD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5851C20-D468-5A05-742C-3791F800F4F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C158ACC-1F2B-417B-7629-6C3C9790F40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EF1CE3B-C315-C0ED-CB78-6ED48CEBC79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64309CB-E425-D75B-6845-CF4DD903372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F18B95D-73AC-FE8F-C50A-74DD24882F6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67B993-BB5F-2950-52A2-5749DCD7347B}"/>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EBD56-7516-9139-4721-8F58FD3CDFAF}"/>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533B7FA-1439-E062-0300-71FE141D6E8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CF82D0E-CC7F-5012-1AEB-8FC7D4E9ECD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6685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D9F751-3EA8-8D97-23DC-19C65692A73E}"/>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F4C5E02-9037-8576-6C9D-2ACE4024E51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Beads </a:t>
            </a:r>
          </a:p>
          <a:p>
            <a:r>
              <a:rPr lang="en-US" sz="6000" b="1" dirty="0">
                <a:solidFill>
                  <a:srgbClr val="FFFF00"/>
                </a:solidFill>
              </a:rPr>
              <a:t>are in Bundles of Three”</a:t>
            </a:r>
          </a:p>
        </p:txBody>
      </p:sp>
      <p:sp>
        <p:nvSpPr>
          <p:cNvPr id="4" name="Rectangle 3">
            <a:extLst>
              <a:ext uri="{FF2B5EF4-FFF2-40B4-BE49-F238E27FC236}">
                <a16:creationId xmlns:a16="http://schemas.microsoft.com/office/drawing/2014/main" id="{4F6C3AB7-F8D4-C273-388B-6A361AABAE6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C396DC9-41AA-FDE6-F751-A37402DF980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0CADEF5-4F1D-42EE-67D4-D773737B276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22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5E1C0F-E574-5CD3-287B-64BB869612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99C0C48-ED0E-9C88-6049-33D1C2B0D53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75531E8-91C9-1DE2-9121-0D0147E1D62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91BF303-0952-0416-3E4D-C6B711A70DF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473929B6-0338-2B97-52C3-AA2F6029688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586997D-7DD9-A89E-8CDA-3A9D5547F5E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406EA5C-77B0-BBB8-BDBE-3E57DEA3A79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336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F0EA1CC-067A-A7C2-C804-B720691FED0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87D174-23FF-58BF-41E4-CE6CED79375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381001"/>
            <a:ext cx="4572000" cy="6858000"/>
          </a:xfrm>
          <a:prstGeom prst="rect">
            <a:avLst/>
          </a:prstGeom>
        </p:spPr>
      </p:pic>
      <p:sp>
        <p:nvSpPr>
          <p:cNvPr id="17" name="Rectangle 16">
            <a:extLst>
              <a:ext uri="{FF2B5EF4-FFF2-40B4-BE49-F238E27FC236}">
                <a16:creationId xmlns:a16="http://schemas.microsoft.com/office/drawing/2014/main" id="{BC64A3E8-369C-10A6-590A-E0828B6F661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E00E17D-12A5-6B5A-D873-38E5958AA3B4}"/>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0A0FB2A-1CBB-BC49-1808-3998F347DB0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31B1672-1E1E-BAE2-4513-AB782098721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F504505-75E3-93ED-B7E2-02F0EB662CD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1DABF957-3968-4596-56B8-65072F92297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a:extLst>
              <a:ext uri="{FF2B5EF4-FFF2-40B4-BE49-F238E27FC236}">
                <a16:creationId xmlns:a16="http://schemas.microsoft.com/office/drawing/2014/main" id="{771FD9F1-479C-03C0-1CE3-8247CFB4DBB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All of the beads are in bundles of 3. </a:t>
            </a:r>
          </a:p>
          <a:p>
            <a:pPr algn="ctr"/>
            <a:r>
              <a:rPr lang="en-US" b="1" dirty="0">
                <a:solidFill>
                  <a:schemeClr val="tx1"/>
                </a:solidFill>
              </a:rPr>
              <a:t>So the answer is a multiple of 3.</a:t>
            </a:r>
          </a:p>
          <a:p>
            <a:pPr algn="ctr"/>
            <a:r>
              <a:rPr lang="en-US" b="1" dirty="0">
                <a:solidFill>
                  <a:schemeClr val="tx1"/>
                </a:solidFill>
              </a:rPr>
              <a:t>51, 54, 57, …</a:t>
            </a:r>
          </a:p>
        </p:txBody>
      </p:sp>
      <p:sp>
        <p:nvSpPr>
          <p:cNvPr id="30" name="Rectangle 29">
            <a:extLst>
              <a:ext uri="{FF2B5EF4-FFF2-40B4-BE49-F238E27FC236}">
                <a16:creationId xmlns:a16="http://schemas.microsoft.com/office/drawing/2014/main" id="{2D52FA35-FB2A-284D-52C5-37D01726246C}"/>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a:extLst>
              <a:ext uri="{FF2B5EF4-FFF2-40B4-BE49-F238E27FC236}">
                <a16:creationId xmlns:a16="http://schemas.microsoft.com/office/drawing/2014/main" id="{A20238C9-AC27-0909-75FC-D4BCA01B861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a:t>
            </a:r>
          </a:p>
        </p:txBody>
      </p:sp>
      <p:sp>
        <p:nvSpPr>
          <p:cNvPr id="32" name="Rectangle 31">
            <a:extLst>
              <a:ext uri="{FF2B5EF4-FFF2-40B4-BE49-F238E27FC236}">
                <a16:creationId xmlns:a16="http://schemas.microsoft.com/office/drawing/2014/main" id="{8B92F15C-BBE5-BAB2-C9CC-5E23A0A54CF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9.</a:t>
            </a:r>
          </a:p>
        </p:txBody>
      </p:sp>
      <p:sp>
        <p:nvSpPr>
          <p:cNvPr id="14" name="TextBox 13">
            <a:extLst>
              <a:ext uri="{FF2B5EF4-FFF2-40B4-BE49-F238E27FC236}">
                <a16:creationId xmlns:a16="http://schemas.microsoft.com/office/drawing/2014/main" id="{AE1063F6-5B62-C260-E48E-886559AC08A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9AF123C8-2829-D83B-BF8C-FE0419E8693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1DEB366-D8AF-595C-7C13-3DC9C7C535D6}"/>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939082"/>
                  </a:ext>
                </a:extLst>
              </a:tr>
            </a:tbl>
          </a:graphicData>
        </a:graphic>
      </p:graphicFrame>
      <p:graphicFrame>
        <p:nvGraphicFramePr>
          <p:cNvPr id="4" name="Table 3">
            <a:extLst>
              <a:ext uri="{FF2B5EF4-FFF2-40B4-BE49-F238E27FC236}">
                <a16:creationId xmlns:a16="http://schemas.microsoft.com/office/drawing/2014/main" id="{83758F86-3568-2B44-B224-F298553BBAB3}"/>
              </a:ext>
            </a:extLst>
          </p:cNvPr>
          <p:cNvGraphicFramePr>
            <a:graphicFrameLocks noGrp="1"/>
          </p:cNvGraphicFramePr>
          <p:nvPr>
            <p:extLst>
              <p:ext uri="{D42A27DB-BD31-4B8C-83A1-F6EECF244321}">
                <p14:modId xmlns:p14="http://schemas.microsoft.com/office/powerpoint/2010/main" val="399871216"/>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939082"/>
                  </a:ext>
                </a:extLst>
              </a:tr>
            </a:tbl>
          </a:graphicData>
        </a:graphic>
      </p:graphicFrame>
      <p:graphicFrame>
        <p:nvGraphicFramePr>
          <p:cNvPr id="5" name="Table 4">
            <a:extLst>
              <a:ext uri="{FF2B5EF4-FFF2-40B4-BE49-F238E27FC236}">
                <a16:creationId xmlns:a16="http://schemas.microsoft.com/office/drawing/2014/main" id="{5D7694F6-470F-6058-F81A-571BAE2338D1}"/>
              </a:ext>
            </a:extLst>
          </p:cNvPr>
          <p:cNvGraphicFramePr>
            <a:graphicFrameLocks noGrp="1"/>
          </p:cNvGraphicFramePr>
          <p:nvPr>
            <p:extLst>
              <p:ext uri="{D42A27DB-BD31-4B8C-83A1-F6EECF244321}">
                <p14:modId xmlns:p14="http://schemas.microsoft.com/office/powerpoint/2010/main" val="4118577029"/>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939082"/>
                  </a:ext>
                </a:extLst>
              </a:tr>
            </a:tbl>
          </a:graphicData>
        </a:graphic>
      </p:graphicFrame>
      <p:graphicFrame>
        <p:nvGraphicFramePr>
          <p:cNvPr id="6" name="Table 5">
            <a:extLst>
              <a:ext uri="{FF2B5EF4-FFF2-40B4-BE49-F238E27FC236}">
                <a16:creationId xmlns:a16="http://schemas.microsoft.com/office/drawing/2014/main" id="{45436428-96EF-1314-B9BD-2AE85584B7B7}"/>
              </a:ext>
            </a:extLst>
          </p:cNvPr>
          <p:cNvGraphicFramePr>
            <a:graphicFrameLocks noGrp="1"/>
          </p:cNvGraphicFramePr>
          <p:nvPr>
            <p:extLst>
              <p:ext uri="{D42A27DB-BD31-4B8C-83A1-F6EECF244321}">
                <p14:modId xmlns:p14="http://schemas.microsoft.com/office/powerpoint/2010/main" val="93710416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939082"/>
                  </a:ext>
                </a:extLst>
              </a:tr>
            </a:tbl>
          </a:graphicData>
        </a:graphic>
      </p:graphicFrame>
      <p:graphicFrame>
        <p:nvGraphicFramePr>
          <p:cNvPr id="7" name="Table 6">
            <a:extLst>
              <a:ext uri="{FF2B5EF4-FFF2-40B4-BE49-F238E27FC236}">
                <a16:creationId xmlns:a16="http://schemas.microsoft.com/office/drawing/2014/main" id="{0FD73B46-2218-61CF-D60E-835E74EB7820}"/>
              </a:ext>
            </a:extLst>
          </p:cNvPr>
          <p:cNvGraphicFramePr>
            <a:graphicFrameLocks noGrp="1"/>
          </p:cNvGraphicFramePr>
          <p:nvPr>
            <p:extLst>
              <p:ext uri="{D42A27DB-BD31-4B8C-83A1-F6EECF244321}">
                <p14:modId xmlns:p14="http://schemas.microsoft.com/office/powerpoint/2010/main" val="105418946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939082"/>
                  </a:ext>
                </a:extLst>
              </a:tr>
            </a:tbl>
          </a:graphicData>
        </a:graphic>
      </p:graphicFrame>
      <p:graphicFrame>
        <p:nvGraphicFramePr>
          <p:cNvPr id="8" name="Table 7">
            <a:extLst>
              <a:ext uri="{FF2B5EF4-FFF2-40B4-BE49-F238E27FC236}">
                <a16:creationId xmlns:a16="http://schemas.microsoft.com/office/drawing/2014/main" id="{471C9F7B-DBE3-97BB-C438-1C67B2F5DA42}"/>
              </a:ext>
            </a:extLst>
          </p:cNvPr>
          <p:cNvGraphicFramePr>
            <a:graphicFrameLocks noGrp="1"/>
          </p:cNvGraphicFramePr>
          <p:nvPr>
            <p:extLst>
              <p:ext uri="{D42A27DB-BD31-4B8C-83A1-F6EECF244321}">
                <p14:modId xmlns:p14="http://schemas.microsoft.com/office/powerpoint/2010/main" val="4293672507"/>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492380406"/>
                    </a:ext>
                  </a:extLst>
                </a:gridCol>
                <a:gridCol w="441960">
                  <a:extLst>
                    <a:ext uri="{9D8B030D-6E8A-4147-A177-3AD203B41FA5}">
                      <a16:colId xmlns:a16="http://schemas.microsoft.com/office/drawing/2014/main" val="2139429300"/>
                    </a:ext>
                  </a:extLst>
                </a:gridCol>
                <a:gridCol w="441960">
                  <a:extLst>
                    <a:ext uri="{9D8B030D-6E8A-4147-A177-3AD203B41FA5}">
                      <a16:colId xmlns:a16="http://schemas.microsoft.com/office/drawing/2014/main" val="2091077983"/>
                    </a:ext>
                  </a:extLst>
                </a:gridCol>
                <a:gridCol w="441960">
                  <a:extLst>
                    <a:ext uri="{9D8B030D-6E8A-4147-A177-3AD203B41FA5}">
                      <a16:colId xmlns:a16="http://schemas.microsoft.com/office/drawing/2014/main" val="1541072241"/>
                    </a:ext>
                  </a:extLst>
                </a:gridCol>
                <a:gridCol w="441960">
                  <a:extLst>
                    <a:ext uri="{9D8B030D-6E8A-4147-A177-3AD203B41FA5}">
                      <a16:colId xmlns:a16="http://schemas.microsoft.com/office/drawing/2014/main" val="2655054976"/>
                    </a:ext>
                  </a:extLst>
                </a:gridCol>
                <a:gridCol w="441960">
                  <a:extLst>
                    <a:ext uri="{9D8B030D-6E8A-4147-A177-3AD203B41FA5}">
                      <a16:colId xmlns:a16="http://schemas.microsoft.com/office/drawing/2014/main" val="3038084661"/>
                    </a:ext>
                  </a:extLst>
                </a:gridCol>
                <a:gridCol w="441960">
                  <a:extLst>
                    <a:ext uri="{9D8B030D-6E8A-4147-A177-3AD203B41FA5}">
                      <a16:colId xmlns:a16="http://schemas.microsoft.com/office/drawing/2014/main" val="2510808131"/>
                    </a:ext>
                  </a:extLst>
                </a:gridCol>
                <a:gridCol w="441960">
                  <a:extLst>
                    <a:ext uri="{9D8B030D-6E8A-4147-A177-3AD203B41FA5}">
                      <a16:colId xmlns:a16="http://schemas.microsoft.com/office/drawing/2014/main" val="2945311556"/>
                    </a:ext>
                  </a:extLst>
                </a:gridCol>
                <a:gridCol w="441960">
                  <a:extLst>
                    <a:ext uri="{9D8B030D-6E8A-4147-A177-3AD203B41FA5}">
                      <a16:colId xmlns:a16="http://schemas.microsoft.com/office/drawing/2014/main" val="2401780153"/>
                    </a:ext>
                  </a:extLst>
                </a:gridCol>
                <a:gridCol w="441960">
                  <a:extLst>
                    <a:ext uri="{9D8B030D-6E8A-4147-A177-3AD203B41FA5}">
                      <a16:colId xmlns:a16="http://schemas.microsoft.com/office/drawing/2014/main" val="7044695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0103653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5076479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9273319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3871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96939082"/>
                  </a:ext>
                </a:extLst>
              </a:tr>
            </a:tbl>
          </a:graphicData>
        </a:graphic>
      </p:graphicFrame>
    </p:spTree>
    <p:extLst>
      <p:ext uri="{BB962C8B-B14F-4D97-AF65-F5344CB8AC3E}">
        <p14:creationId xmlns:p14="http://schemas.microsoft.com/office/powerpoint/2010/main" val="26952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5A55E1-AEB2-61CA-5D4F-7194E281B9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8E0B67E-AE2D-121C-F858-995E483AEC1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CB92BEB2-B34E-F5CB-EB5D-31175CA7A4E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C9075B0-BA0E-0658-7966-B51BC7D36EE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6AB74FE-0443-3102-C4E8-9EED287D6F1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4779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E802E8-C0F5-4D3C-47C8-464DC5F00E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5D1450-E308-F453-04F9-837C3F5FE16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A67646FE-C773-9E55-AFBA-1913C378355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beads</a:t>
            </a:r>
          </a:p>
        </p:txBody>
      </p:sp>
      <p:sp>
        <p:nvSpPr>
          <p:cNvPr id="17" name="Rectangle 16">
            <a:extLst>
              <a:ext uri="{FF2B5EF4-FFF2-40B4-BE49-F238E27FC236}">
                <a16:creationId xmlns:a16="http://schemas.microsoft.com/office/drawing/2014/main" id="{03D98922-12FF-3E03-E00E-6D7A2BAA2CD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0AD6553-0AE7-28E9-F3DA-6FD7C621348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D83AE21-1DC3-3105-1C22-9A69E88052C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727A3C3-2940-A68A-718D-325E75C2C09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562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C1269-BBC6-0D32-15CD-BA8DD32BC16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BD0C3FE-74DF-419C-BC36-CB722EF604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4FFCAF3-CBD7-3BB3-8449-75E0644C267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C946FAD-27EB-9DCA-8C03-8E91F952AC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1BFFA3B-1D5E-CA13-E7E9-28990D2A21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D7D12CF-24CB-D0BB-9754-ADF11E40F4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1972F3-2C3C-CD5A-1530-50BDBCDD001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FE0075D7-C5E3-2D4C-5568-A37E830B474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B3CD7F4-6CF8-81B0-EE3D-E84987EB416F}"/>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50E8C3B-0BFA-8F92-B259-CB3B3778533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5DB8DD9-9A17-BD3D-92D2-866FF2ABDFB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526A0EE-025F-1256-CDF7-0E2C7B5B8F88}"/>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ADAD784-19C0-CF2F-BF5A-7DE33F6E5CF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15E236C-9DD0-2404-F3E6-7694DC9F6A8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810E5C8C-1A0A-537D-A2C5-7DE0C3FC2C57}"/>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21D33D1C-49D9-B7A2-6259-DEC5F5689F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64C5E3D0-7859-E7D3-2459-12CAA79AEC2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B08467CC-CD03-DADF-374A-EB169C4A87D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9E2FE825-29DA-F7DE-08A9-933A1242A36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54AD2686-22E5-982E-CF28-84A773C29B90}"/>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666B92A-108E-3512-7D0E-446B5CCD13B9}"/>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82F41AC-AEB9-B839-6C39-DDE1845029B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4CD502A-7EE1-A69E-56DC-2C2A6D67CB7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6DAA019-7CF1-7132-B73F-9F852E50B5F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D0EDC13-3C0D-362D-1F33-E6E69DD04EE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3954491D-02C6-7B77-8DF2-464929A305CC}"/>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01B889BC-7D4F-B1C1-195A-EA6F3892171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3F01A2DE-4311-4C51-9911-10DC6C1733F8}"/>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A985D68-D794-541D-877D-98D5560AF50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BFBA6D8-F9D2-D29A-9B41-97BE3ADB7490}"/>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5BAADCED-2359-5138-8F68-E333987BECA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657EC23-0E4D-CE58-8CBD-91290AB3F1D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E224CDCC-385B-7E37-FD89-2297D9CF0489}"/>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11D918A5-63BA-EFAB-76D8-EBB0F22E0D2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3FF33F52-D1FA-35EC-A6B7-3E78DECF92BE}"/>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201813D0-D0A3-1BC9-15D8-BE9BC543026D}"/>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F982DFA-89D5-39A2-8A22-2FC6AD3351B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320A5D7-4E46-2407-D95F-42AC2F7C7D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9A272A-4896-979B-3A8D-3BF61E84886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9271E8-B5AA-4D24-0065-00B662B5FCF7}"/>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4D0E28E5-EF8D-CED5-8103-15CBE4E3887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8EE334F-20BC-702D-81A6-593A26FA5BE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19898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Beads </a:t>
            </a:r>
          </a:p>
          <a:p>
            <a:r>
              <a:rPr lang="en-US" sz="6000" b="1" dirty="0">
                <a:solidFill>
                  <a:srgbClr val="FFFF00"/>
                </a:solidFill>
              </a:rPr>
              <a:t>are in Bundles of Three”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11E4DD-9AA0-D4FE-B4D1-89BFE07506B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F174F-A139-5761-9004-6DFF0F525E1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All of the beads are in bundles of 3. </a:t>
            </a:r>
          </a:p>
          <a:p>
            <a:pPr algn="ctr"/>
            <a:r>
              <a:rPr lang="en-US" b="1" dirty="0">
                <a:solidFill>
                  <a:schemeClr val="tx1"/>
                </a:solidFill>
              </a:rPr>
              <a:t>So the answer is a multiple of 3.</a:t>
            </a:r>
          </a:p>
          <a:p>
            <a:pPr algn="ctr"/>
            <a:r>
              <a:rPr lang="en-US" b="1" dirty="0">
                <a:solidFill>
                  <a:schemeClr val="tx1"/>
                </a:solidFill>
              </a:rPr>
              <a:t>51, 54, 57,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Eliminate the odd numbers.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a multiple of 10.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is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A03B2-9087-3991-0EC2-F27C70F11E2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927CB-DFD1-AC90-6FEF-D7B9BCBA92A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E54A56E-7622-1C42-5D95-F12F342D9E7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23BDAAF-C408-C1B8-AA67-42ECA1A4EC8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Beads </a:t>
            </a:r>
          </a:p>
          <a:p>
            <a:r>
              <a:rPr lang="en-US" sz="6000" b="1" dirty="0">
                <a:solidFill>
                  <a:srgbClr val="FFFF00"/>
                </a:solidFill>
              </a:rPr>
              <a:t>are in Bundles of Three”</a:t>
            </a:r>
          </a:p>
        </p:txBody>
      </p:sp>
      <p:sp>
        <p:nvSpPr>
          <p:cNvPr id="4" name="Rectangle 3">
            <a:extLst>
              <a:ext uri="{FF2B5EF4-FFF2-40B4-BE49-F238E27FC236}">
                <a16:creationId xmlns:a16="http://schemas.microsoft.com/office/drawing/2014/main" id="{B9A2D38F-F4A7-489C-9EBE-4FF19431B13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E77B7F5-20FB-7965-DC30-85AB15C005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C649E17-3AA3-9B61-7BC2-7743778F05A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8281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390227-B57A-68CD-81D7-CDFE19072C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ECCB30-F08D-24BD-B1F4-4D4B9904E9C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04D0046-BB19-CB46-1D69-4D20EEBBC48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05BDC78-0DB3-8019-B78A-16DDD162BEF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B2AFF035-D289-62CA-0DE3-CCE52D592C4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D7B3E5B-9510-8E82-6EEF-F19720AC29F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93AF6FD-DA67-BDFF-577D-7C6367F0308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86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19633</TotalTime>
  <Words>2227</Words>
  <Application>Microsoft Office PowerPoint</Application>
  <PresentationFormat>On-screen Show (4:3)</PresentationFormat>
  <Paragraphs>643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222</cp:revision>
  <dcterms:created xsi:type="dcterms:W3CDTF">2020-11-09T02:38:45Z</dcterms:created>
  <dcterms:modified xsi:type="dcterms:W3CDTF">2024-10-24T15:17:06Z</dcterms:modified>
</cp:coreProperties>
</file>