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69" r:id="rId9"/>
    <p:sldId id="1770" r:id="rId10"/>
    <p:sldId id="1771" r:id="rId11"/>
    <p:sldId id="1772" r:id="rId12"/>
    <p:sldId id="1773" r:id="rId13"/>
    <p:sldId id="1774" r:id="rId14"/>
    <p:sldId id="1775" r:id="rId15"/>
    <p:sldId id="1776" r:id="rId16"/>
    <p:sldId id="1777" r:id="rId17"/>
    <p:sldId id="1778" r:id="rId18"/>
    <p:sldId id="1779" r:id="rId19"/>
    <p:sldId id="17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278" y="16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98697-DBB1-A589-F5B1-354B74A156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63C91E-1B33-4D94-969C-B7326A23EC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0F840-CD20-38EA-3ABC-170D92A001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0759CE-45E1-9E49-1949-160F975CDEBE}"/>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74087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449C8-75E0-E74D-A93D-97ECBDA6C3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F4D3AD-598A-DB60-3A91-C1FC8A52A8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F3F4D1-5689-3596-A82C-A385FE32BB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E60EB1-30AF-C829-0110-ACD0E073C4E2}"/>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66890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218EE69-DF06-7836-C023-EFFF16D4BF2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CA2C39-3B19-5174-F378-C8E83EBAD1E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546100" y="0"/>
            <a:ext cx="3784600" cy="5676900"/>
          </a:xfrm>
          <a:prstGeom prst="rect">
            <a:avLst/>
          </a:prstGeom>
        </p:spPr>
      </p:pic>
      <p:sp>
        <p:nvSpPr>
          <p:cNvPr id="17" name="Rectangle 16">
            <a:extLst>
              <a:ext uri="{FF2B5EF4-FFF2-40B4-BE49-F238E27FC236}">
                <a16:creationId xmlns:a16="http://schemas.microsoft.com/office/drawing/2014/main" id="{1BCBD081-C8D8-3982-E963-5002702D0103}"/>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5E4ECA50-4770-4529-DE5C-EC3DBC5888B4}"/>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41D781EB-A32E-AA1B-412E-936A93D6DDF4}"/>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FC3D01B9-03C0-26DB-E8F1-795992787C26}"/>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2124EDFE-DB8D-E3C9-6A09-22030D3B3C4E}"/>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53E2F2F5-ADB6-E1C3-4BE7-29119F5D229C}"/>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40.</a:t>
            </a:r>
          </a:p>
        </p:txBody>
      </p:sp>
      <p:sp>
        <p:nvSpPr>
          <p:cNvPr id="29" name="Rectangle 28">
            <a:extLst>
              <a:ext uri="{FF2B5EF4-FFF2-40B4-BE49-F238E27FC236}">
                <a16:creationId xmlns:a16="http://schemas.microsoft.com/office/drawing/2014/main" id="{323E8258-FD1B-B767-6CB3-D0621C587A54}"/>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41, 45, 49, …</a:t>
            </a:r>
          </a:p>
        </p:txBody>
      </p:sp>
      <p:sp>
        <p:nvSpPr>
          <p:cNvPr id="30" name="Rectangle 29">
            <a:extLst>
              <a:ext uri="{FF2B5EF4-FFF2-40B4-BE49-F238E27FC236}">
                <a16:creationId xmlns:a16="http://schemas.microsoft.com/office/drawing/2014/main" id="{3A5B07F8-D7DC-D71E-F751-BC9BB333D656}"/>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next clue is a digit storm.  </a:t>
            </a:r>
          </a:p>
          <a:p>
            <a:pPr algn="ctr"/>
            <a:r>
              <a:rPr lang="en-US" b="1" dirty="0">
                <a:solidFill>
                  <a:schemeClr val="tx1"/>
                </a:solidFill>
              </a:rPr>
              <a:t>You’ll see 4 digits.  </a:t>
            </a:r>
          </a:p>
          <a:p>
            <a:pPr algn="ctr"/>
            <a:r>
              <a:rPr lang="en-US" b="1" dirty="0">
                <a:solidFill>
                  <a:schemeClr val="tx1"/>
                </a:solidFill>
              </a:rPr>
              <a:t>None of those digits is in the answer.</a:t>
            </a:r>
          </a:p>
        </p:txBody>
      </p:sp>
      <p:sp>
        <p:nvSpPr>
          <p:cNvPr id="31" name="Rectangle 30">
            <a:extLst>
              <a:ext uri="{FF2B5EF4-FFF2-40B4-BE49-F238E27FC236}">
                <a16:creationId xmlns:a16="http://schemas.microsoft.com/office/drawing/2014/main" id="{7DA2EFBA-0E08-A9BC-4A3D-2F8CFF9AB3A2}"/>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digit storm:  3, 5, 6, 8</a:t>
            </a:r>
          </a:p>
        </p:txBody>
      </p:sp>
      <p:sp>
        <p:nvSpPr>
          <p:cNvPr id="32" name="Rectangle 31">
            <a:extLst>
              <a:ext uri="{FF2B5EF4-FFF2-40B4-BE49-F238E27FC236}">
                <a16:creationId xmlns:a16="http://schemas.microsoft.com/office/drawing/2014/main" id="{56A622ED-0B5D-47E5-AB0F-2F64C773E61A}"/>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a multiple of 7.</a:t>
            </a:r>
          </a:p>
        </p:txBody>
      </p:sp>
      <p:sp>
        <p:nvSpPr>
          <p:cNvPr id="14" name="TextBox 13">
            <a:extLst>
              <a:ext uri="{FF2B5EF4-FFF2-40B4-BE49-F238E27FC236}">
                <a16:creationId xmlns:a16="http://schemas.microsoft.com/office/drawing/2014/main" id="{358E6C61-F322-35C9-F4B8-5ADC092D9D2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7281CFC6-283E-278E-68E7-BB3DA30E5AB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5DBA9C2-75D1-16A7-952B-9BC1E5EF8D12}"/>
              </a:ext>
            </a:extLst>
          </p:cNvPr>
          <p:cNvGraphicFramePr>
            <a:graphicFrameLocks noGrp="1"/>
          </p:cNvGraphicFramePr>
          <p:nvPr>
            <p:extLst>
              <p:ext uri="{D42A27DB-BD31-4B8C-83A1-F6EECF244321}">
                <p14:modId xmlns:p14="http://schemas.microsoft.com/office/powerpoint/2010/main" val="393297988"/>
              </p:ext>
            </p:extLst>
          </p:nvPr>
        </p:nvGraphicFramePr>
        <p:xfrm>
          <a:off x="2286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35047548"/>
                    </a:ext>
                  </a:extLst>
                </a:gridCol>
                <a:gridCol w="441960">
                  <a:extLst>
                    <a:ext uri="{9D8B030D-6E8A-4147-A177-3AD203B41FA5}">
                      <a16:colId xmlns:a16="http://schemas.microsoft.com/office/drawing/2014/main" val="2099227101"/>
                    </a:ext>
                  </a:extLst>
                </a:gridCol>
                <a:gridCol w="441960">
                  <a:extLst>
                    <a:ext uri="{9D8B030D-6E8A-4147-A177-3AD203B41FA5}">
                      <a16:colId xmlns:a16="http://schemas.microsoft.com/office/drawing/2014/main" val="2116537160"/>
                    </a:ext>
                  </a:extLst>
                </a:gridCol>
                <a:gridCol w="441960">
                  <a:extLst>
                    <a:ext uri="{9D8B030D-6E8A-4147-A177-3AD203B41FA5}">
                      <a16:colId xmlns:a16="http://schemas.microsoft.com/office/drawing/2014/main" val="299871634"/>
                    </a:ext>
                  </a:extLst>
                </a:gridCol>
                <a:gridCol w="441960">
                  <a:extLst>
                    <a:ext uri="{9D8B030D-6E8A-4147-A177-3AD203B41FA5}">
                      <a16:colId xmlns:a16="http://schemas.microsoft.com/office/drawing/2014/main" val="3856873769"/>
                    </a:ext>
                  </a:extLst>
                </a:gridCol>
                <a:gridCol w="441960">
                  <a:extLst>
                    <a:ext uri="{9D8B030D-6E8A-4147-A177-3AD203B41FA5}">
                      <a16:colId xmlns:a16="http://schemas.microsoft.com/office/drawing/2014/main" val="3574823635"/>
                    </a:ext>
                  </a:extLst>
                </a:gridCol>
                <a:gridCol w="441960">
                  <a:extLst>
                    <a:ext uri="{9D8B030D-6E8A-4147-A177-3AD203B41FA5}">
                      <a16:colId xmlns:a16="http://schemas.microsoft.com/office/drawing/2014/main" val="2088390990"/>
                    </a:ext>
                  </a:extLst>
                </a:gridCol>
                <a:gridCol w="441960">
                  <a:extLst>
                    <a:ext uri="{9D8B030D-6E8A-4147-A177-3AD203B41FA5}">
                      <a16:colId xmlns:a16="http://schemas.microsoft.com/office/drawing/2014/main" val="3096684501"/>
                    </a:ext>
                  </a:extLst>
                </a:gridCol>
                <a:gridCol w="441960">
                  <a:extLst>
                    <a:ext uri="{9D8B030D-6E8A-4147-A177-3AD203B41FA5}">
                      <a16:colId xmlns:a16="http://schemas.microsoft.com/office/drawing/2014/main" val="1429556626"/>
                    </a:ext>
                  </a:extLst>
                </a:gridCol>
                <a:gridCol w="441960">
                  <a:extLst>
                    <a:ext uri="{9D8B030D-6E8A-4147-A177-3AD203B41FA5}">
                      <a16:colId xmlns:a16="http://schemas.microsoft.com/office/drawing/2014/main" val="167805268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72021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5885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992304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122476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446420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5517517"/>
                  </a:ext>
                </a:extLst>
              </a:tr>
            </a:tbl>
          </a:graphicData>
        </a:graphic>
      </p:graphicFrame>
    </p:spTree>
    <p:extLst>
      <p:ext uri="{BB962C8B-B14F-4D97-AF65-F5344CB8AC3E}">
        <p14:creationId xmlns:p14="http://schemas.microsoft.com/office/powerpoint/2010/main" val="209950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9FEB959-56E9-D605-B024-F02EF1BAA72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ABD3556-D02E-1DE9-0B7E-7F94A8DF4396}"/>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228356E3-5915-E33F-45BC-59C78BC0E950}"/>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A7A6A60C-CF55-E861-792C-8CF1A3CBFA7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FAFF72AA-2F42-F521-020E-E0309B8E666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2141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8CE90A7-B089-6A33-B598-C46C53B8D85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131C569-786B-2475-FEBB-05B6C9420CD5}"/>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35E69E54-4C0E-1FCD-D784-F04BDB9C6A18}"/>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97 pom poms</a:t>
            </a:r>
          </a:p>
        </p:txBody>
      </p:sp>
      <p:sp>
        <p:nvSpPr>
          <p:cNvPr id="17" name="Rectangle 16">
            <a:extLst>
              <a:ext uri="{FF2B5EF4-FFF2-40B4-BE49-F238E27FC236}">
                <a16:creationId xmlns:a16="http://schemas.microsoft.com/office/drawing/2014/main" id="{CCF21C80-A5B7-6CC8-9BCE-A949DE8E77DF}"/>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71772E48-A9B3-4722-661A-6D7720564FA8}"/>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2BA2F36B-F8F5-5C63-8228-58B04B4E6B8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4C54E9CD-ABB3-5080-7B28-ECF25D26817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7965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F219D-1838-7382-052C-E09E857E8637}"/>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1CFA2736-D902-4394-7135-E1FF392597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75B4E838-9188-CE2B-D6B7-FADB7836EE8B}"/>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3E732D07-97C2-18D7-0E4C-88FD44C9EC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6D31CED1-5B61-8E90-E21D-B11A2F8AD5F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BD53A824-794F-325D-79F2-DE314865BB7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4D0F63C-777F-5C3C-DA22-B7F4FB8B25D5}"/>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832CD462-6842-2F54-8D1B-CC665ED40A7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FBB6976-46F1-6348-73C1-4742E89573F9}"/>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D0675D65-A550-2DCA-C3E3-0A3CF3A4801C}"/>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041A53FF-2CB0-05E1-A256-6E365444D6A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C2DBB543-4AC9-B262-65D9-A2770F16DE34}"/>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56579C45-B74A-A424-D6F6-FF85F65FB2E7}"/>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F13A4383-7964-9DE0-602B-A13B2BAF7049}"/>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5B1D48DA-7F8A-60AF-9F70-F8ED592E5AFC}"/>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82717EF0-B517-1AAB-0722-AA907C476A0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1793ACEA-0F69-8764-B4F6-99A8704E8E5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FE777F1B-A994-4ABA-A53A-F5DDAA4A1BB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CD7A151D-D5C8-E5DC-7109-0DF5E0C46496}"/>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0240748-561B-167B-D74D-284DC743FA0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A53E20D6-4009-C54F-79A8-FD05C252DFC1}"/>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ECD87CB1-5860-01E3-D6FA-A41BA706DE10}"/>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0D4C75F2-1EEF-C65E-8C1B-F0883EB77053}"/>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A560B222-3993-C184-1FE7-01E441D2C6C7}"/>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6BA8D4D0-A1DC-7513-658D-7B0A36A1BE15}"/>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877B49D3-6257-9154-A2D6-E205D171C994}"/>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E8A5B8FD-DE45-5DCF-26E3-3BF1F3349AD4}"/>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E34BFD45-FF0C-BBEC-55C8-4DBCE10DBCBD}"/>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F9076C9-C94F-3DA9-1C50-80C8FEBB2EA7}"/>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40A52B5A-0244-7ECD-7643-B8AAB655F2D9}"/>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52C929FE-5D7C-962E-F104-289AB72A2A79}"/>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D1471BBF-1297-8747-33B5-0213DF149BF8}"/>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715C29D8-A0C3-F2EB-1EB4-809249608AAA}"/>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81080530-A254-81F1-6FD7-3A05583746A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DB83BE74-ABB6-22E6-4979-3F52B2170269}"/>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BE8F02F3-D634-A90C-E2AC-C14879A2DBD7}"/>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DA53EC0-2DF2-92D7-8ED7-02F1F0539134}"/>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B4E9671-934B-C880-B6C5-88EE89A7310E}"/>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77F2D6A-CB02-E7AB-8370-1AE08C9DA3C5}"/>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2A0E45F-4C24-259E-3084-9F8F31E1EAF9}"/>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CA1F6401-677E-6564-5942-ECF5D4893848}"/>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6CB7C8C3-ADFB-470E-792D-4236AAB89B15}"/>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226814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6E92C-000F-6C00-3D0D-1A349CA00CBF}"/>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585F7B5A-FFE7-1C56-5971-710D7DF02FD8}"/>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Digit Storm”</a:t>
            </a:r>
          </a:p>
        </p:txBody>
      </p:sp>
      <p:sp>
        <p:nvSpPr>
          <p:cNvPr id="4" name="Rectangle 3">
            <a:extLst>
              <a:ext uri="{FF2B5EF4-FFF2-40B4-BE49-F238E27FC236}">
                <a16:creationId xmlns:a16="http://schemas.microsoft.com/office/drawing/2014/main" id="{46F32F08-B2A9-1BAA-BC55-57A371D1E993}"/>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767A300E-5110-27F2-8BAE-C88312AEA12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D51951A4-C622-E815-2C07-76D84102F1F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2605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851E97B-C4C7-D313-9A93-6924015BACD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768B8C5-EF7D-30F8-69FF-C45CDEE9DCEB}"/>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51D0FAB5-AE1C-BF81-EB05-DC53E18ADBF4}"/>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D5734A10-C03E-24C5-E94C-07DC2B2821FD}"/>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pom poms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86C9953C-A57B-0865-F4A6-4B42001DF0D6}"/>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66AA12E1-BF06-1BE7-B439-728839C371F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274D20AA-1F12-7A49-205C-5BE5287E445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6677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56FD027-D526-334F-89B4-EF41556F3AD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5517A24-B19A-A4DE-954F-7C555F89CBC8}"/>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546100" y="0"/>
            <a:ext cx="3784600" cy="5676900"/>
          </a:xfrm>
          <a:prstGeom prst="rect">
            <a:avLst/>
          </a:prstGeom>
        </p:spPr>
      </p:pic>
      <p:sp>
        <p:nvSpPr>
          <p:cNvPr id="17" name="Rectangle 16">
            <a:extLst>
              <a:ext uri="{FF2B5EF4-FFF2-40B4-BE49-F238E27FC236}">
                <a16:creationId xmlns:a16="http://schemas.microsoft.com/office/drawing/2014/main" id="{FF07E485-D563-2C60-351F-6B426E24787A}"/>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58374F6D-B1B0-111B-E37E-881DE1109D08}"/>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867125F8-E13D-1291-6C59-159782D547E2}"/>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FC7293C2-5892-DFCD-25FC-7770202766BB}"/>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2BCC6EE4-185B-1C63-ADEB-AAA783AAE1AD}"/>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F1B4EB40-EC3E-EFE5-67A0-0C3957B9D94C}"/>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40.</a:t>
            </a:r>
          </a:p>
        </p:txBody>
      </p:sp>
      <p:sp>
        <p:nvSpPr>
          <p:cNvPr id="29" name="Rectangle 28">
            <a:extLst>
              <a:ext uri="{FF2B5EF4-FFF2-40B4-BE49-F238E27FC236}">
                <a16:creationId xmlns:a16="http://schemas.microsoft.com/office/drawing/2014/main" id="{5AB371D0-30D8-278A-FB97-7B0780ABA7C5}"/>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41, 45, 49, …</a:t>
            </a:r>
          </a:p>
        </p:txBody>
      </p:sp>
      <p:sp>
        <p:nvSpPr>
          <p:cNvPr id="30" name="Rectangle 29">
            <a:extLst>
              <a:ext uri="{FF2B5EF4-FFF2-40B4-BE49-F238E27FC236}">
                <a16:creationId xmlns:a16="http://schemas.microsoft.com/office/drawing/2014/main" id="{EDD5DFEA-BBA2-BFBD-AACF-3984D27BEF56}"/>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next clue is a digit storm.  </a:t>
            </a:r>
          </a:p>
          <a:p>
            <a:pPr algn="ctr"/>
            <a:r>
              <a:rPr lang="en-US" b="1" dirty="0">
                <a:solidFill>
                  <a:schemeClr val="tx1"/>
                </a:solidFill>
              </a:rPr>
              <a:t>You’ll see 4 digits.  </a:t>
            </a:r>
          </a:p>
          <a:p>
            <a:pPr algn="ctr"/>
            <a:r>
              <a:rPr lang="en-US" b="1" dirty="0">
                <a:solidFill>
                  <a:schemeClr val="tx1"/>
                </a:solidFill>
              </a:rPr>
              <a:t>None of those digits is in the answer.</a:t>
            </a:r>
          </a:p>
        </p:txBody>
      </p:sp>
      <p:sp>
        <p:nvSpPr>
          <p:cNvPr id="31" name="Rectangle 30">
            <a:extLst>
              <a:ext uri="{FF2B5EF4-FFF2-40B4-BE49-F238E27FC236}">
                <a16:creationId xmlns:a16="http://schemas.microsoft.com/office/drawing/2014/main" id="{11BC0C20-CB2C-4492-3E7D-BE45603B3FCE}"/>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digit storm:  3, 5, 6, 8</a:t>
            </a:r>
          </a:p>
        </p:txBody>
      </p:sp>
      <p:sp>
        <p:nvSpPr>
          <p:cNvPr id="32" name="Rectangle 31">
            <a:extLst>
              <a:ext uri="{FF2B5EF4-FFF2-40B4-BE49-F238E27FC236}">
                <a16:creationId xmlns:a16="http://schemas.microsoft.com/office/drawing/2014/main" id="{D368760C-BB1A-255C-0BF2-086515921F6A}"/>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a multiple of 7.</a:t>
            </a:r>
          </a:p>
        </p:txBody>
      </p:sp>
      <p:sp>
        <p:nvSpPr>
          <p:cNvPr id="14" name="TextBox 13">
            <a:extLst>
              <a:ext uri="{FF2B5EF4-FFF2-40B4-BE49-F238E27FC236}">
                <a16:creationId xmlns:a16="http://schemas.microsoft.com/office/drawing/2014/main" id="{0B8A9B5B-2339-4736-81EB-88174B96ED2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134E47DA-E412-D25A-E557-11B87C5EA33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57D9F41-8720-2837-6615-1CC156F2B551}"/>
              </a:ext>
            </a:extLst>
          </p:cNvPr>
          <p:cNvGraphicFramePr>
            <a:graphicFrameLocks noGrp="1"/>
          </p:cNvGraphicFramePr>
          <p:nvPr/>
        </p:nvGraphicFramePr>
        <p:xfrm>
          <a:off x="2286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35047548"/>
                    </a:ext>
                  </a:extLst>
                </a:gridCol>
                <a:gridCol w="441960">
                  <a:extLst>
                    <a:ext uri="{9D8B030D-6E8A-4147-A177-3AD203B41FA5}">
                      <a16:colId xmlns:a16="http://schemas.microsoft.com/office/drawing/2014/main" val="2099227101"/>
                    </a:ext>
                  </a:extLst>
                </a:gridCol>
                <a:gridCol w="441960">
                  <a:extLst>
                    <a:ext uri="{9D8B030D-6E8A-4147-A177-3AD203B41FA5}">
                      <a16:colId xmlns:a16="http://schemas.microsoft.com/office/drawing/2014/main" val="2116537160"/>
                    </a:ext>
                  </a:extLst>
                </a:gridCol>
                <a:gridCol w="441960">
                  <a:extLst>
                    <a:ext uri="{9D8B030D-6E8A-4147-A177-3AD203B41FA5}">
                      <a16:colId xmlns:a16="http://schemas.microsoft.com/office/drawing/2014/main" val="299871634"/>
                    </a:ext>
                  </a:extLst>
                </a:gridCol>
                <a:gridCol w="441960">
                  <a:extLst>
                    <a:ext uri="{9D8B030D-6E8A-4147-A177-3AD203B41FA5}">
                      <a16:colId xmlns:a16="http://schemas.microsoft.com/office/drawing/2014/main" val="3856873769"/>
                    </a:ext>
                  </a:extLst>
                </a:gridCol>
                <a:gridCol w="441960">
                  <a:extLst>
                    <a:ext uri="{9D8B030D-6E8A-4147-A177-3AD203B41FA5}">
                      <a16:colId xmlns:a16="http://schemas.microsoft.com/office/drawing/2014/main" val="3574823635"/>
                    </a:ext>
                  </a:extLst>
                </a:gridCol>
                <a:gridCol w="441960">
                  <a:extLst>
                    <a:ext uri="{9D8B030D-6E8A-4147-A177-3AD203B41FA5}">
                      <a16:colId xmlns:a16="http://schemas.microsoft.com/office/drawing/2014/main" val="2088390990"/>
                    </a:ext>
                  </a:extLst>
                </a:gridCol>
                <a:gridCol w="441960">
                  <a:extLst>
                    <a:ext uri="{9D8B030D-6E8A-4147-A177-3AD203B41FA5}">
                      <a16:colId xmlns:a16="http://schemas.microsoft.com/office/drawing/2014/main" val="3096684501"/>
                    </a:ext>
                  </a:extLst>
                </a:gridCol>
                <a:gridCol w="441960">
                  <a:extLst>
                    <a:ext uri="{9D8B030D-6E8A-4147-A177-3AD203B41FA5}">
                      <a16:colId xmlns:a16="http://schemas.microsoft.com/office/drawing/2014/main" val="1429556626"/>
                    </a:ext>
                  </a:extLst>
                </a:gridCol>
                <a:gridCol w="441960">
                  <a:extLst>
                    <a:ext uri="{9D8B030D-6E8A-4147-A177-3AD203B41FA5}">
                      <a16:colId xmlns:a16="http://schemas.microsoft.com/office/drawing/2014/main" val="167805268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72021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5885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992304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122476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446420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5517517"/>
                  </a:ext>
                </a:extLst>
              </a:tr>
            </a:tbl>
          </a:graphicData>
        </a:graphic>
      </p:graphicFrame>
      <p:graphicFrame>
        <p:nvGraphicFramePr>
          <p:cNvPr id="4" name="Table 3">
            <a:extLst>
              <a:ext uri="{FF2B5EF4-FFF2-40B4-BE49-F238E27FC236}">
                <a16:creationId xmlns:a16="http://schemas.microsoft.com/office/drawing/2014/main" id="{C4043A99-C3BB-3039-EE10-4002A7F7639A}"/>
              </a:ext>
            </a:extLst>
          </p:cNvPr>
          <p:cNvGraphicFramePr>
            <a:graphicFrameLocks noGrp="1"/>
          </p:cNvGraphicFramePr>
          <p:nvPr>
            <p:extLst>
              <p:ext uri="{D42A27DB-BD31-4B8C-83A1-F6EECF244321}">
                <p14:modId xmlns:p14="http://schemas.microsoft.com/office/powerpoint/2010/main" val="3279047121"/>
              </p:ext>
            </p:extLst>
          </p:nvPr>
        </p:nvGraphicFramePr>
        <p:xfrm>
          <a:off x="2286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35047548"/>
                    </a:ext>
                  </a:extLst>
                </a:gridCol>
                <a:gridCol w="441960">
                  <a:extLst>
                    <a:ext uri="{9D8B030D-6E8A-4147-A177-3AD203B41FA5}">
                      <a16:colId xmlns:a16="http://schemas.microsoft.com/office/drawing/2014/main" val="2099227101"/>
                    </a:ext>
                  </a:extLst>
                </a:gridCol>
                <a:gridCol w="441960">
                  <a:extLst>
                    <a:ext uri="{9D8B030D-6E8A-4147-A177-3AD203B41FA5}">
                      <a16:colId xmlns:a16="http://schemas.microsoft.com/office/drawing/2014/main" val="2116537160"/>
                    </a:ext>
                  </a:extLst>
                </a:gridCol>
                <a:gridCol w="441960">
                  <a:extLst>
                    <a:ext uri="{9D8B030D-6E8A-4147-A177-3AD203B41FA5}">
                      <a16:colId xmlns:a16="http://schemas.microsoft.com/office/drawing/2014/main" val="299871634"/>
                    </a:ext>
                  </a:extLst>
                </a:gridCol>
                <a:gridCol w="441960">
                  <a:extLst>
                    <a:ext uri="{9D8B030D-6E8A-4147-A177-3AD203B41FA5}">
                      <a16:colId xmlns:a16="http://schemas.microsoft.com/office/drawing/2014/main" val="3856873769"/>
                    </a:ext>
                  </a:extLst>
                </a:gridCol>
                <a:gridCol w="441960">
                  <a:extLst>
                    <a:ext uri="{9D8B030D-6E8A-4147-A177-3AD203B41FA5}">
                      <a16:colId xmlns:a16="http://schemas.microsoft.com/office/drawing/2014/main" val="3574823635"/>
                    </a:ext>
                  </a:extLst>
                </a:gridCol>
                <a:gridCol w="441960">
                  <a:extLst>
                    <a:ext uri="{9D8B030D-6E8A-4147-A177-3AD203B41FA5}">
                      <a16:colId xmlns:a16="http://schemas.microsoft.com/office/drawing/2014/main" val="2088390990"/>
                    </a:ext>
                  </a:extLst>
                </a:gridCol>
                <a:gridCol w="441960">
                  <a:extLst>
                    <a:ext uri="{9D8B030D-6E8A-4147-A177-3AD203B41FA5}">
                      <a16:colId xmlns:a16="http://schemas.microsoft.com/office/drawing/2014/main" val="3096684501"/>
                    </a:ext>
                  </a:extLst>
                </a:gridCol>
                <a:gridCol w="441960">
                  <a:extLst>
                    <a:ext uri="{9D8B030D-6E8A-4147-A177-3AD203B41FA5}">
                      <a16:colId xmlns:a16="http://schemas.microsoft.com/office/drawing/2014/main" val="1429556626"/>
                    </a:ext>
                  </a:extLst>
                </a:gridCol>
                <a:gridCol w="441960">
                  <a:extLst>
                    <a:ext uri="{9D8B030D-6E8A-4147-A177-3AD203B41FA5}">
                      <a16:colId xmlns:a16="http://schemas.microsoft.com/office/drawing/2014/main" val="167805268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72021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5885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992304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122476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446420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15517517"/>
                  </a:ext>
                </a:extLst>
              </a:tr>
            </a:tbl>
          </a:graphicData>
        </a:graphic>
      </p:graphicFrame>
      <p:graphicFrame>
        <p:nvGraphicFramePr>
          <p:cNvPr id="5" name="Table 4">
            <a:extLst>
              <a:ext uri="{FF2B5EF4-FFF2-40B4-BE49-F238E27FC236}">
                <a16:creationId xmlns:a16="http://schemas.microsoft.com/office/drawing/2014/main" id="{9FA322EB-9E08-5651-8C60-276041AC623B}"/>
              </a:ext>
            </a:extLst>
          </p:cNvPr>
          <p:cNvGraphicFramePr>
            <a:graphicFrameLocks noGrp="1"/>
          </p:cNvGraphicFramePr>
          <p:nvPr>
            <p:extLst>
              <p:ext uri="{D42A27DB-BD31-4B8C-83A1-F6EECF244321}">
                <p14:modId xmlns:p14="http://schemas.microsoft.com/office/powerpoint/2010/main" val="791786143"/>
              </p:ext>
            </p:extLst>
          </p:nvPr>
        </p:nvGraphicFramePr>
        <p:xfrm>
          <a:off x="2286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35047548"/>
                    </a:ext>
                  </a:extLst>
                </a:gridCol>
                <a:gridCol w="441960">
                  <a:extLst>
                    <a:ext uri="{9D8B030D-6E8A-4147-A177-3AD203B41FA5}">
                      <a16:colId xmlns:a16="http://schemas.microsoft.com/office/drawing/2014/main" val="2099227101"/>
                    </a:ext>
                  </a:extLst>
                </a:gridCol>
                <a:gridCol w="441960">
                  <a:extLst>
                    <a:ext uri="{9D8B030D-6E8A-4147-A177-3AD203B41FA5}">
                      <a16:colId xmlns:a16="http://schemas.microsoft.com/office/drawing/2014/main" val="2116537160"/>
                    </a:ext>
                  </a:extLst>
                </a:gridCol>
                <a:gridCol w="441960">
                  <a:extLst>
                    <a:ext uri="{9D8B030D-6E8A-4147-A177-3AD203B41FA5}">
                      <a16:colId xmlns:a16="http://schemas.microsoft.com/office/drawing/2014/main" val="299871634"/>
                    </a:ext>
                  </a:extLst>
                </a:gridCol>
                <a:gridCol w="441960">
                  <a:extLst>
                    <a:ext uri="{9D8B030D-6E8A-4147-A177-3AD203B41FA5}">
                      <a16:colId xmlns:a16="http://schemas.microsoft.com/office/drawing/2014/main" val="3856873769"/>
                    </a:ext>
                  </a:extLst>
                </a:gridCol>
                <a:gridCol w="441960">
                  <a:extLst>
                    <a:ext uri="{9D8B030D-6E8A-4147-A177-3AD203B41FA5}">
                      <a16:colId xmlns:a16="http://schemas.microsoft.com/office/drawing/2014/main" val="3574823635"/>
                    </a:ext>
                  </a:extLst>
                </a:gridCol>
                <a:gridCol w="441960">
                  <a:extLst>
                    <a:ext uri="{9D8B030D-6E8A-4147-A177-3AD203B41FA5}">
                      <a16:colId xmlns:a16="http://schemas.microsoft.com/office/drawing/2014/main" val="2088390990"/>
                    </a:ext>
                  </a:extLst>
                </a:gridCol>
                <a:gridCol w="441960">
                  <a:extLst>
                    <a:ext uri="{9D8B030D-6E8A-4147-A177-3AD203B41FA5}">
                      <a16:colId xmlns:a16="http://schemas.microsoft.com/office/drawing/2014/main" val="3096684501"/>
                    </a:ext>
                  </a:extLst>
                </a:gridCol>
                <a:gridCol w="441960">
                  <a:extLst>
                    <a:ext uri="{9D8B030D-6E8A-4147-A177-3AD203B41FA5}">
                      <a16:colId xmlns:a16="http://schemas.microsoft.com/office/drawing/2014/main" val="1429556626"/>
                    </a:ext>
                  </a:extLst>
                </a:gridCol>
                <a:gridCol w="441960">
                  <a:extLst>
                    <a:ext uri="{9D8B030D-6E8A-4147-A177-3AD203B41FA5}">
                      <a16:colId xmlns:a16="http://schemas.microsoft.com/office/drawing/2014/main" val="167805268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5172021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35885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992304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9122476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7446420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15517517"/>
                  </a:ext>
                </a:extLst>
              </a:tr>
            </a:tbl>
          </a:graphicData>
        </a:graphic>
      </p:graphicFrame>
      <p:graphicFrame>
        <p:nvGraphicFramePr>
          <p:cNvPr id="6" name="Table 5">
            <a:extLst>
              <a:ext uri="{FF2B5EF4-FFF2-40B4-BE49-F238E27FC236}">
                <a16:creationId xmlns:a16="http://schemas.microsoft.com/office/drawing/2014/main" id="{EC8C4F7D-6814-6220-A57C-322FDABAB64F}"/>
              </a:ext>
            </a:extLst>
          </p:cNvPr>
          <p:cNvGraphicFramePr>
            <a:graphicFrameLocks noGrp="1"/>
          </p:cNvGraphicFramePr>
          <p:nvPr>
            <p:extLst>
              <p:ext uri="{D42A27DB-BD31-4B8C-83A1-F6EECF244321}">
                <p14:modId xmlns:p14="http://schemas.microsoft.com/office/powerpoint/2010/main" val="3125300059"/>
              </p:ext>
            </p:extLst>
          </p:nvPr>
        </p:nvGraphicFramePr>
        <p:xfrm>
          <a:off x="2286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35047548"/>
                    </a:ext>
                  </a:extLst>
                </a:gridCol>
                <a:gridCol w="441960">
                  <a:extLst>
                    <a:ext uri="{9D8B030D-6E8A-4147-A177-3AD203B41FA5}">
                      <a16:colId xmlns:a16="http://schemas.microsoft.com/office/drawing/2014/main" val="2099227101"/>
                    </a:ext>
                  </a:extLst>
                </a:gridCol>
                <a:gridCol w="441960">
                  <a:extLst>
                    <a:ext uri="{9D8B030D-6E8A-4147-A177-3AD203B41FA5}">
                      <a16:colId xmlns:a16="http://schemas.microsoft.com/office/drawing/2014/main" val="2116537160"/>
                    </a:ext>
                  </a:extLst>
                </a:gridCol>
                <a:gridCol w="441960">
                  <a:extLst>
                    <a:ext uri="{9D8B030D-6E8A-4147-A177-3AD203B41FA5}">
                      <a16:colId xmlns:a16="http://schemas.microsoft.com/office/drawing/2014/main" val="299871634"/>
                    </a:ext>
                  </a:extLst>
                </a:gridCol>
                <a:gridCol w="441960">
                  <a:extLst>
                    <a:ext uri="{9D8B030D-6E8A-4147-A177-3AD203B41FA5}">
                      <a16:colId xmlns:a16="http://schemas.microsoft.com/office/drawing/2014/main" val="3856873769"/>
                    </a:ext>
                  </a:extLst>
                </a:gridCol>
                <a:gridCol w="441960">
                  <a:extLst>
                    <a:ext uri="{9D8B030D-6E8A-4147-A177-3AD203B41FA5}">
                      <a16:colId xmlns:a16="http://schemas.microsoft.com/office/drawing/2014/main" val="3574823635"/>
                    </a:ext>
                  </a:extLst>
                </a:gridCol>
                <a:gridCol w="441960">
                  <a:extLst>
                    <a:ext uri="{9D8B030D-6E8A-4147-A177-3AD203B41FA5}">
                      <a16:colId xmlns:a16="http://schemas.microsoft.com/office/drawing/2014/main" val="2088390990"/>
                    </a:ext>
                  </a:extLst>
                </a:gridCol>
                <a:gridCol w="441960">
                  <a:extLst>
                    <a:ext uri="{9D8B030D-6E8A-4147-A177-3AD203B41FA5}">
                      <a16:colId xmlns:a16="http://schemas.microsoft.com/office/drawing/2014/main" val="3096684501"/>
                    </a:ext>
                  </a:extLst>
                </a:gridCol>
                <a:gridCol w="441960">
                  <a:extLst>
                    <a:ext uri="{9D8B030D-6E8A-4147-A177-3AD203B41FA5}">
                      <a16:colId xmlns:a16="http://schemas.microsoft.com/office/drawing/2014/main" val="1429556626"/>
                    </a:ext>
                  </a:extLst>
                </a:gridCol>
                <a:gridCol w="441960">
                  <a:extLst>
                    <a:ext uri="{9D8B030D-6E8A-4147-A177-3AD203B41FA5}">
                      <a16:colId xmlns:a16="http://schemas.microsoft.com/office/drawing/2014/main" val="167805268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5172021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35885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992304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9122476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7446420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15517517"/>
                  </a:ext>
                </a:extLst>
              </a:tr>
            </a:tbl>
          </a:graphicData>
        </a:graphic>
      </p:graphicFrame>
      <p:graphicFrame>
        <p:nvGraphicFramePr>
          <p:cNvPr id="7" name="Table 6">
            <a:extLst>
              <a:ext uri="{FF2B5EF4-FFF2-40B4-BE49-F238E27FC236}">
                <a16:creationId xmlns:a16="http://schemas.microsoft.com/office/drawing/2014/main" id="{E2672783-FA64-7DE5-B61B-757F7CFEBFD7}"/>
              </a:ext>
            </a:extLst>
          </p:cNvPr>
          <p:cNvGraphicFramePr>
            <a:graphicFrameLocks noGrp="1"/>
          </p:cNvGraphicFramePr>
          <p:nvPr>
            <p:extLst>
              <p:ext uri="{D42A27DB-BD31-4B8C-83A1-F6EECF244321}">
                <p14:modId xmlns:p14="http://schemas.microsoft.com/office/powerpoint/2010/main" val="2715467119"/>
              </p:ext>
            </p:extLst>
          </p:nvPr>
        </p:nvGraphicFramePr>
        <p:xfrm>
          <a:off x="2286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35047548"/>
                    </a:ext>
                  </a:extLst>
                </a:gridCol>
                <a:gridCol w="441960">
                  <a:extLst>
                    <a:ext uri="{9D8B030D-6E8A-4147-A177-3AD203B41FA5}">
                      <a16:colId xmlns:a16="http://schemas.microsoft.com/office/drawing/2014/main" val="2099227101"/>
                    </a:ext>
                  </a:extLst>
                </a:gridCol>
                <a:gridCol w="441960">
                  <a:extLst>
                    <a:ext uri="{9D8B030D-6E8A-4147-A177-3AD203B41FA5}">
                      <a16:colId xmlns:a16="http://schemas.microsoft.com/office/drawing/2014/main" val="2116537160"/>
                    </a:ext>
                  </a:extLst>
                </a:gridCol>
                <a:gridCol w="441960">
                  <a:extLst>
                    <a:ext uri="{9D8B030D-6E8A-4147-A177-3AD203B41FA5}">
                      <a16:colId xmlns:a16="http://schemas.microsoft.com/office/drawing/2014/main" val="299871634"/>
                    </a:ext>
                  </a:extLst>
                </a:gridCol>
                <a:gridCol w="441960">
                  <a:extLst>
                    <a:ext uri="{9D8B030D-6E8A-4147-A177-3AD203B41FA5}">
                      <a16:colId xmlns:a16="http://schemas.microsoft.com/office/drawing/2014/main" val="3856873769"/>
                    </a:ext>
                  </a:extLst>
                </a:gridCol>
                <a:gridCol w="441960">
                  <a:extLst>
                    <a:ext uri="{9D8B030D-6E8A-4147-A177-3AD203B41FA5}">
                      <a16:colId xmlns:a16="http://schemas.microsoft.com/office/drawing/2014/main" val="3574823635"/>
                    </a:ext>
                  </a:extLst>
                </a:gridCol>
                <a:gridCol w="441960">
                  <a:extLst>
                    <a:ext uri="{9D8B030D-6E8A-4147-A177-3AD203B41FA5}">
                      <a16:colId xmlns:a16="http://schemas.microsoft.com/office/drawing/2014/main" val="2088390990"/>
                    </a:ext>
                  </a:extLst>
                </a:gridCol>
                <a:gridCol w="441960">
                  <a:extLst>
                    <a:ext uri="{9D8B030D-6E8A-4147-A177-3AD203B41FA5}">
                      <a16:colId xmlns:a16="http://schemas.microsoft.com/office/drawing/2014/main" val="3096684501"/>
                    </a:ext>
                  </a:extLst>
                </a:gridCol>
                <a:gridCol w="441960">
                  <a:extLst>
                    <a:ext uri="{9D8B030D-6E8A-4147-A177-3AD203B41FA5}">
                      <a16:colId xmlns:a16="http://schemas.microsoft.com/office/drawing/2014/main" val="1429556626"/>
                    </a:ext>
                  </a:extLst>
                </a:gridCol>
                <a:gridCol w="441960">
                  <a:extLst>
                    <a:ext uri="{9D8B030D-6E8A-4147-A177-3AD203B41FA5}">
                      <a16:colId xmlns:a16="http://schemas.microsoft.com/office/drawing/2014/main" val="1678052680"/>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5172021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35885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992304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9122476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7446420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15517517"/>
                  </a:ext>
                </a:extLst>
              </a:tr>
            </a:tbl>
          </a:graphicData>
        </a:graphic>
      </p:graphicFrame>
    </p:spTree>
    <p:extLst>
      <p:ext uri="{BB962C8B-B14F-4D97-AF65-F5344CB8AC3E}">
        <p14:creationId xmlns:p14="http://schemas.microsoft.com/office/powerpoint/2010/main" val="54997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34A8A23-6FD3-36A7-B9FE-4AED535A43D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08AE526-AE4D-0539-6B80-D0AE34D19F44}"/>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BC10A4B5-C54D-F43F-6764-05297BB31E55}"/>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E83DC078-3F17-107F-A4E5-29E123E1177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CFA2AB8A-76FE-48B7-5179-382C6C0D1AB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2493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EAFFFF9-969A-5693-F0A2-E65ADAE3F88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97900F0-E9BB-A06F-C8E7-E1DD8B712A31}"/>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5D7AF775-F2A3-1288-A7EE-795C3019AAA2}"/>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97 pom poms</a:t>
            </a:r>
          </a:p>
        </p:txBody>
      </p:sp>
      <p:sp>
        <p:nvSpPr>
          <p:cNvPr id="17" name="Rectangle 16">
            <a:extLst>
              <a:ext uri="{FF2B5EF4-FFF2-40B4-BE49-F238E27FC236}">
                <a16:creationId xmlns:a16="http://schemas.microsoft.com/office/drawing/2014/main" id="{5D60213D-19C8-B58E-0E69-D27757392426}"/>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B58824E5-1F64-710E-0987-9AF6D47E0F06}"/>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AE64D01B-16E1-21EB-226F-DC28CA93278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E85BB2A0-3F6B-0402-34FC-ED1DBF1B770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137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F6027-67A4-C2C1-02E4-52CB645F3AF4}"/>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77A8BA7B-9D0A-0BBB-CF72-9EC8E66143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B9EAD4D1-0E62-8C1A-4CE0-D8651D20513C}"/>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1702CAB5-8E3A-1EA9-1EF3-5FBE55B61A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17310A6A-BE35-573F-1A4C-4D3C46261D6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545FA189-F608-D9D9-22A0-77F24E7A986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FBA8954-0616-7E11-3A33-5406D25055A3}"/>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C9B2C20D-FD44-6E70-EA2D-972286CBB33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FB3365A-71BC-1AB7-1163-B198CE34BFA0}"/>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84316948-E539-1057-EE88-6C079DA2BAE4}"/>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AB117E58-8045-33B2-23A6-2C435707358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A750F323-9D27-1157-FEA7-3BC5F5622991}"/>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B6FA359F-25B9-E6DB-C838-367F49EF0DD1}"/>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5A96157F-B6CF-953C-3C28-0C42A66B135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613F73A7-8D36-9381-02E9-81544FB7C4E2}"/>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CC9CCC88-2153-863A-99A8-BC66F216D4D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245CC8BF-8E2F-7915-EA33-E1132381504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9CC40A27-A0FC-C936-3361-C07D70C4765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4D3F200F-C517-7E23-A951-47A74D5D7252}"/>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DB7F7806-933B-5D40-C095-84AA6F81CD2D}"/>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85C09473-DEF0-6C63-46F4-E61F177510C9}"/>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12183321-D71D-2A88-2C39-23D443E093E4}"/>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C34B8A5-5EB9-7952-8A31-AD7CF748BC82}"/>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20A2F6F4-861E-C92F-73E2-E1B4D6DB9925}"/>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B7043861-55FD-255D-5FC5-1A6BC15FB1ED}"/>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2294C88-4201-0643-AADE-E1694147269D}"/>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AE607106-D961-FF68-212E-640E10D90888}"/>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EE59DC89-EA3E-8B40-FBF8-407C3CB35C30}"/>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8F4F1D29-3424-9BAF-3070-E78D263D89A1}"/>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591BA150-D46F-E133-394B-7F4BEA8E0042}"/>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2C8F36D2-390C-EC2A-5E4F-6B33B8EC93EE}"/>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5A158637-3A16-93DE-6D71-C507EFFBA401}"/>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59B771A0-B871-6349-8878-868BD780A205}"/>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1491888F-74D7-17AC-45EB-4C028487851D}"/>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78422AAC-60FB-4F68-BF8A-44D2C7ACF387}"/>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D171BA71-6D37-FEC4-C285-B478D65A253C}"/>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A1BBADB-007D-36D8-E300-86BD0640C24C}"/>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04F6F92-813D-8890-14E6-55BB258F499F}"/>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83DDA43-2A7D-08FD-5AD8-A5CEAB040942}"/>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80D9BE5-5AC4-5CE6-6EB3-D2D44A21618B}"/>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70DF715A-1CF3-CE30-E2DD-A3B4B668F350}"/>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7AABE412-3E95-BE59-40ED-336EBFB6E3A8}"/>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667647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Digit Storm”</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54A7E6-4CE1-929A-0D72-AF7C483483E7}"/>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pom poms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1E9BE6-3A8D-E478-E68E-DD2FDBB7E7E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41, 45, 49,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next clue is a digit storm.  </a:t>
            </a:r>
          </a:p>
          <a:p>
            <a:pPr algn="ctr"/>
            <a:r>
              <a:rPr lang="en-US" b="1" dirty="0">
                <a:solidFill>
                  <a:schemeClr val="tx1"/>
                </a:solidFill>
              </a:rPr>
              <a:t>You’ll see 4 digits.  </a:t>
            </a:r>
          </a:p>
          <a:p>
            <a:pPr algn="ctr"/>
            <a:r>
              <a:rPr lang="en-US" b="1" dirty="0">
                <a:solidFill>
                  <a:schemeClr val="tx1"/>
                </a:solidFill>
              </a:rPr>
              <a:t>None of those digits is in the answer.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digit storm:  3, 5, 6,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a multiple of 7.</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D704A9-72C7-B10A-74B1-2EEBE004DD35}"/>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3D9BFC-1868-BF22-C04C-F7C86AEBC07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97 pom poms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BF55143-082F-E72F-2707-FEA29CF64687}"/>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146E53BB-0A15-E00B-3618-0B955EEC46D0}"/>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Digit Storm”</a:t>
            </a:r>
          </a:p>
        </p:txBody>
      </p:sp>
      <p:sp>
        <p:nvSpPr>
          <p:cNvPr id="4" name="Rectangle 3">
            <a:extLst>
              <a:ext uri="{FF2B5EF4-FFF2-40B4-BE49-F238E27FC236}">
                <a16:creationId xmlns:a16="http://schemas.microsoft.com/office/drawing/2014/main" id="{C2DCE7D7-88B8-EAA0-B57B-81B5FB16147F}"/>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2DB630C8-235D-8F5C-72C5-CA7CD175536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B54C86B0-EEBD-266F-EBA2-1EA686793DC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0151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804B88A-2189-D6B0-1181-1C5D903CB7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D57B568-89CE-C952-5944-41B8EC7EA8C4}"/>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5993A70D-8946-EECF-B4B5-F094C7F356BB}"/>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CD3DB15D-DD42-54DE-EFDC-F1EFD77EF953}"/>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pom poms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62355309-EEF3-1C03-FDAB-E25E2F7A929C}"/>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6118E05F-00FB-8816-325F-FF22005D9B3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2B473201-592D-659C-8ECA-DC42B7701D5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7032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19653</TotalTime>
  <Words>2258</Words>
  <Application>Microsoft Office PowerPoint</Application>
  <PresentationFormat>On-screen Show (4:3)</PresentationFormat>
  <Paragraphs>656</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223</cp:revision>
  <dcterms:created xsi:type="dcterms:W3CDTF">2020-11-09T02:38:45Z</dcterms:created>
  <dcterms:modified xsi:type="dcterms:W3CDTF">2024-10-24T02:35:19Z</dcterms:modified>
</cp:coreProperties>
</file>