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680" r:id="rId2"/>
    <p:sldId id="257" r:id="rId3"/>
    <p:sldId id="258" r:id="rId4"/>
    <p:sldId id="259" r:id="rId5"/>
    <p:sldId id="260" r:id="rId6"/>
    <p:sldId id="261" r:id="rId7"/>
    <p:sldId id="1691" r:id="rId8"/>
    <p:sldId id="1703" r:id="rId9"/>
    <p:sldId id="1704" r:id="rId10"/>
    <p:sldId id="1705" r:id="rId11"/>
    <p:sldId id="1706" r:id="rId12"/>
    <p:sldId id="1707" r:id="rId13"/>
    <p:sldId id="1715" r:id="rId14"/>
    <p:sldId id="1709" r:id="rId15"/>
    <p:sldId id="1710" r:id="rId16"/>
    <p:sldId id="1711" r:id="rId17"/>
    <p:sldId id="1712" r:id="rId18"/>
    <p:sldId id="1713" r:id="rId19"/>
    <p:sldId id="171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B050"/>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p:scale>
          <a:sx n="100" d="100"/>
          <a:sy n="100" d="100"/>
        </p:scale>
        <p:origin x="1278" y="168"/>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10/21/2024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7</a:t>
            </a:fld>
            <a:endParaRPr lang="en-US"/>
          </a:p>
        </p:txBody>
      </p:sp>
    </p:spTree>
    <p:extLst>
      <p:ext uri="{BB962C8B-B14F-4D97-AF65-F5344CB8AC3E}">
        <p14:creationId xmlns:p14="http://schemas.microsoft.com/office/powerpoint/2010/main" val="3914269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13</a:t>
            </a:fld>
            <a:endParaRPr lang="en-US"/>
          </a:p>
        </p:txBody>
      </p:sp>
    </p:spTree>
    <p:extLst>
      <p:ext uri="{BB962C8B-B14F-4D97-AF65-F5344CB8AC3E}">
        <p14:creationId xmlns:p14="http://schemas.microsoft.com/office/powerpoint/2010/main" val="3914269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19</a:t>
            </a:fld>
            <a:endParaRPr lang="en-US"/>
          </a:p>
        </p:txBody>
      </p:sp>
    </p:spTree>
    <p:extLst>
      <p:ext uri="{BB962C8B-B14F-4D97-AF65-F5344CB8AC3E}">
        <p14:creationId xmlns:p14="http://schemas.microsoft.com/office/powerpoint/2010/main" val="3914269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10/21/2024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10/21/2024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10/21/2024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10/21/2024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2-7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2032059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4830EC-3CDE-BFBD-09D2-8837E4FC7DAC}"/>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304800" y="0"/>
            <a:ext cx="4142743" cy="6214115"/>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greater than 33 </a:t>
            </a:r>
          </a:p>
          <a:p>
            <a:pPr algn="ctr"/>
            <a:r>
              <a:rPr lang="en-US" b="1" dirty="0">
                <a:solidFill>
                  <a:schemeClr val="tx1"/>
                </a:solidFill>
              </a:rPr>
              <a:t>and less than 71.</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not a multiple of 4.</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does not include the digit 6.</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Look for sets of 3 consecutive numbers.  Eliminate all those numbers.</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is an even number.</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B4027BDC-3550-C9F3-2A63-2CE46A857B3F}"/>
              </a:ext>
            </a:extLst>
          </p:cNvPr>
          <p:cNvGraphicFramePr>
            <a:graphicFrameLocks noGrp="1"/>
          </p:cNvGraphicFramePr>
          <p:nvPr>
            <p:extLst>
              <p:ext uri="{D42A27DB-BD31-4B8C-83A1-F6EECF244321}">
                <p14:modId xmlns:p14="http://schemas.microsoft.com/office/powerpoint/2010/main" val="268575216"/>
              </p:ext>
            </p:extLst>
          </p:nvPr>
        </p:nvGraphicFramePr>
        <p:xfrm>
          <a:off x="1524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985643111"/>
                    </a:ext>
                  </a:extLst>
                </a:gridCol>
                <a:gridCol w="441960">
                  <a:extLst>
                    <a:ext uri="{9D8B030D-6E8A-4147-A177-3AD203B41FA5}">
                      <a16:colId xmlns:a16="http://schemas.microsoft.com/office/drawing/2014/main" val="4283921982"/>
                    </a:ext>
                  </a:extLst>
                </a:gridCol>
                <a:gridCol w="441960">
                  <a:extLst>
                    <a:ext uri="{9D8B030D-6E8A-4147-A177-3AD203B41FA5}">
                      <a16:colId xmlns:a16="http://schemas.microsoft.com/office/drawing/2014/main" val="1168018545"/>
                    </a:ext>
                  </a:extLst>
                </a:gridCol>
                <a:gridCol w="441960">
                  <a:extLst>
                    <a:ext uri="{9D8B030D-6E8A-4147-A177-3AD203B41FA5}">
                      <a16:colId xmlns:a16="http://schemas.microsoft.com/office/drawing/2014/main" val="3102160516"/>
                    </a:ext>
                  </a:extLst>
                </a:gridCol>
                <a:gridCol w="441960">
                  <a:extLst>
                    <a:ext uri="{9D8B030D-6E8A-4147-A177-3AD203B41FA5}">
                      <a16:colId xmlns:a16="http://schemas.microsoft.com/office/drawing/2014/main" val="676371148"/>
                    </a:ext>
                  </a:extLst>
                </a:gridCol>
                <a:gridCol w="441960">
                  <a:extLst>
                    <a:ext uri="{9D8B030D-6E8A-4147-A177-3AD203B41FA5}">
                      <a16:colId xmlns:a16="http://schemas.microsoft.com/office/drawing/2014/main" val="1814514993"/>
                    </a:ext>
                  </a:extLst>
                </a:gridCol>
                <a:gridCol w="441960">
                  <a:extLst>
                    <a:ext uri="{9D8B030D-6E8A-4147-A177-3AD203B41FA5}">
                      <a16:colId xmlns:a16="http://schemas.microsoft.com/office/drawing/2014/main" val="3297806719"/>
                    </a:ext>
                  </a:extLst>
                </a:gridCol>
                <a:gridCol w="441960">
                  <a:extLst>
                    <a:ext uri="{9D8B030D-6E8A-4147-A177-3AD203B41FA5}">
                      <a16:colId xmlns:a16="http://schemas.microsoft.com/office/drawing/2014/main" val="3747583379"/>
                    </a:ext>
                  </a:extLst>
                </a:gridCol>
                <a:gridCol w="441960">
                  <a:extLst>
                    <a:ext uri="{9D8B030D-6E8A-4147-A177-3AD203B41FA5}">
                      <a16:colId xmlns:a16="http://schemas.microsoft.com/office/drawing/2014/main" val="3617628165"/>
                    </a:ext>
                  </a:extLst>
                </a:gridCol>
                <a:gridCol w="441960">
                  <a:extLst>
                    <a:ext uri="{9D8B030D-6E8A-4147-A177-3AD203B41FA5}">
                      <a16:colId xmlns:a16="http://schemas.microsoft.com/office/drawing/2014/main" val="640948472"/>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52284022"/>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0141408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0084604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95205907"/>
                  </a:ext>
                </a:extLst>
              </a:tr>
            </a:tbl>
          </a:graphicData>
        </a:graphic>
      </p:graphicFrame>
    </p:spTree>
    <p:extLst>
      <p:ext uri="{BB962C8B-B14F-4D97-AF65-F5344CB8AC3E}">
        <p14:creationId xmlns:p14="http://schemas.microsoft.com/office/powerpoint/2010/main" val="2829842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FF479DF-D30D-B33C-5410-457234E558BE}"/>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611560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C1D148-2733-A0B2-F47B-16AE735BFF9E}"/>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rPr>
              <a:t>70 fuzzy critters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059373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
              </a:rPr>
              <a:t> </a:t>
            </a:r>
          </a:p>
          <a:p>
            <a:pPr algn="ctr"/>
            <a:r>
              <a:rPr lang="en-US" sz="1000" b="1" dirty="0">
                <a:hlinkClick r:id=""/>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rPr>
              <a:t>Leaping Numbers:</a:t>
            </a:r>
          </a:p>
          <a:p>
            <a:pPr algn="ctr"/>
            <a:r>
              <a:rPr lang="en-US" sz="1000" b="1" dirty="0">
                <a:hlinkClick r:id=""/>
              </a:rPr>
              <a:t>Leap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3105686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“Consecutive Clues”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549134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150BE33-7B09-D5FA-21B4-C7A2F4814CA9}"/>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fuzzy critters </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792941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4830EC-3CDE-BFBD-09D2-8837E4FC7DAC}"/>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304800" y="0"/>
            <a:ext cx="4142743" cy="6214115"/>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greater than 33 </a:t>
            </a:r>
          </a:p>
          <a:p>
            <a:pPr algn="ctr"/>
            <a:r>
              <a:rPr lang="en-US" b="1" dirty="0">
                <a:solidFill>
                  <a:schemeClr val="tx1"/>
                </a:solidFill>
              </a:rPr>
              <a:t>and less than 71.</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not a multiple of 4.</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does not include the digit 6.</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Look for sets of 3 consecutive numbers.  Eliminate all those numbers.</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is an even number.</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B4027BDC-3550-C9F3-2A63-2CE46A857B3F}"/>
              </a:ext>
            </a:extLst>
          </p:cNvPr>
          <p:cNvGraphicFramePr>
            <a:graphicFrameLocks noGrp="1"/>
          </p:cNvGraphicFramePr>
          <p:nvPr/>
        </p:nvGraphicFramePr>
        <p:xfrm>
          <a:off x="1524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985643111"/>
                    </a:ext>
                  </a:extLst>
                </a:gridCol>
                <a:gridCol w="441960">
                  <a:extLst>
                    <a:ext uri="{9D8B030D-6E8A-4147-A177-3AD203B41FA5}">
                      <a16:colId xmlns:a16="http://schemas.microsoft.com/office/drawing/2014/main" val="4283921982"/>
                    </a:ext>
                  </a:extLst>
                </a:gridCol>
                <a:gridCol w="441960">
                  <a:extLst>
                    <a:ext uri="{9D8B030D-6E8A-4147-A177-3AD203B41FA5}">
                      <a16:colId xmlns:a16="http://schemas.microsoft.com/office/drawing/2014/main" val="1168018545"/>
                    </a:ext>
                  </a:extLst>
                </a:gridCol>
                <a:gridCol w="441960">
                  <a:extLst>
                    <a:ext uri="{9D8B030D-6E8A-4147-A177-3AD203B41FA5}">
                      <a16:colId xmlns:a16="http://schemas.microsoft.com/office/drawing/2014/main" val="3102160516"/>
                    </a:ext>
                  </a:extLst>
                </a:gridCol>
                <a:gridCol w="441960">
                  <a:extLst>
                    <a:ext uri="{9D8B030D-6E8A-4147-A177-3AD203B41FA5}">
                      <a16:colId xmlns:a16="http://schemas.microsoft.com/office/drawing/2014/main" val="676371148"/>
                    </a:ext>
                  </a:extLst>
                </a:gridCol>
                <a:gridCol w="441960">
                  <a:extLst>
                    <a:ext uri="{9D8B030D-6E8A-4147-A177-3AD203B41FA5}">
                      <a16:colId xmlns:a16="http://schemas.microsoft.com/office/drawing/2014/main" val="1814514993"/>
                    </a:ext>
                  </a:extLst>
                </a:gridCol>
                <a:gridCol w="441960">
                  <a:extLst>
                    <a:ext uri="{9D8B030D-6E8A-4147-A177-3AD203B41FA5}">
                      <a16:colId xmlns:a16="http://schemas.microsoft.com/office/drawing/2014/main" val="3297806719"/>
                    </a:ext>
                  </a:extLst>
                </a:gridCol>
                <a:gridCol w="441960">
                  <a:extLst>
                    <a:ext uri="{9D8B030D-6E8A-4147-A177-3AD203B41FA5}">
                      <a16:colId xmlns:a16="http://schemas.microsoft.com/office/drawing/2014/main" val="3747583379"/>
                    </a:ext>
                  </a:extLst>
                </a:gridCol>
                <a:gridCol w="441960">
                  <a:extLst>
                    <a:ext uri="{9D8B030D-6E8A-4147-A177-3AD203B41FA5}">
                      <a16:colId xmlns:a16="http://schemas.microsoft.com/office/drawing/2014/main" val="3617628165"/>
                    </a:ext>
                  </a:extLst>
                </a:gridCol>
                <a:gridCol w="441960">
                  <a:extLst>
                    <a:ext uri="{9D8B030D-6E8A-4147-A177-3AD203B41FA5}">
                      <a16:colId xmlns:a16="http://schemas.microsoft.com/office/drawing/2014/main" val="640948472"/>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52284022"/>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0141408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0084604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95205907"/>
                  </a:ext>
                </a:extLst>
              </a:tr>
            </a:tbl>
          </a:graphicData>
        </a:graphic>
      </p:graphicFrame>
      <p:graphicFrame>
        <p:nvGraphicFramePr>
          <p:cNvPr id="4" name="Table 3">
            <a:extLst>
              <a:ext uri="{FF2B5EF4-FFF2-40B4-BE49-F238E27FC236}">
                <a16:creationId xmlns:a16="http://schemas.microsoft.com/office/drawing/2014/main" id="{D1D114B7-9BFA-CA7F-D1D8-F6E26A58E26D}"/>
              </a:ext>
            </a:extLst>
          </p:cNvPr>
          <p:cNvGraphicFramePr>
            <a:graphicFrameLocks noGrp="1"/>
          </p:cNvGraphicFramePr>
          <p:nvPr>
            <p:extLst>
              <p:ext uri="{D42A27DB-BD31-4B8C-83A1-F6EECF244321}">
                <p14:modId xmlns:p14="http://schemas.microsoft.com/office/powerpoint/2010/main" val="4219284142"/>
              </p:ext>
            </p:extLst>
          </p:nvPr>
        </p:nvGraphicFramePr>
        <p:xfrm>
          <a:off x="1524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985643111"/>
                    </a:ext>
                  </a:extLst>
                </a:gridCol>
                <a:gridCol w="441960">
                  <a:extLst>
                    <a:ext uri="{9D8B030D-6E8A-4147-A177-3AD203B41FA5}">
                      <a16:colId xmlns:a16="http://schemas.microsoft.com/office/drawing/2014/main" val="4283921982"/>
                    </a:ext>
                  </a:extLst>
                </a:gridCol>
                <a:gridCol w="441960">
                  <a:extLst>
                    <a:ext uri="{9D8B030D-6E8A-4147-A177-3AD203B41FA5}">
                      <a16:colId xmlns:a16="http://schemas.microsoft.com/office/drawing/2014/main" val="1168018545"/>
                    </a:ext>
                  </a:extLst>
                </a:gridCol>
                <a:gridCol w="441960">
                  <a:extLst>
                    <a:ext uri="{9D8B030D-6E8A-4147-A177-3AD203B41FA5}">
                      <a16:colId xmlns:a16="http://schemas.microsoft.com/office/drawing/2014/main" val="3102160516"/>
                    </a:ext>
                  </a:extLst>
                </a:gridCol>
                <a:gridCol w="441960">
                  <a:extLst>
                    <a:ext uri="{9D8B030D-6E8A-4147-A177-3AD203B41FA5}">
                      <a16:colId xmlns:a16="http://schemas.microsoft.com/office/drawing/2014/main" val="676371148"/>
                    </a:ext>
                  </a:extLst>
                </a:gridCol>
                <a:gridCol w="441960">
                  <a:extLst>
                    <a:ext uri="{9D8B030D-6E8A-4147-A177-3AD203B41FA5}">
                      <a16:colId xmlns:a16="http://schemas.microsoft.com/office/drawing/2014/main" val="1814514993"/>
                    </a:ext>
                  </a:extLst>
                </a:gridCol>
                <a:gridCol w="441960">
                  <a:extLst>
                    <a:ext uri="{9D8B030D-6E8A-4147-A177-3AD203B41FA5}">
                      <a16:colId xmlns:a16="http://schemas.microsoft.com/office/drawing/2014/main" val="3297806719"/>
                    </a:ext>
                  </a:extLst>
                </a:gridCol>
                <a:gridCol w="441960">
                  <a:extLst>
                    <a:ext uri="{9D8B030D-6E8A-4147-A177-3AD203B41FA5}">
                      <a16:colId xmlns:a16="http://schemas.microsoft.com/office/drawing/2014/main" val="3747583379"/>
                    </a:ext>
                  </a:extLst>
                </a:gridCol>
                <a:gridCol w="441960">
                  <a:extLst>
                    <a:ext uri="{9D8B030D-6E8A-4147-A177-3AD203B41FA5}">
                      <a16:colId xmlns:a16="http://schemas.microsoft.com/office/drawing/2014/main" val="3617628165"/>
                    </a:ext>
                  </a:extLst>
                </a:gridCol>
                <a:gridCol w="441960">
                  <a:extLst>
                    <a:ext uri="{9D8B030D-6E8A-4147-A177-3AD203B41FA5}">
                      <a16:colId xmlns:a16="http://schemas.microsoft.com/office/drawing/2014/main" val="640948472"/>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52284022"/>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0141408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0084604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95205907"/>
                  </a:ext>
                </a:extLst>
              </a:tr>
            </a:tbl>
          </a:graphicData>
        </a:graphic>
      </p:graphicFrame>
      <p:graphicFrame>
        <p:nvGraphicFramePr>
          <p:cNvPr id="5" name="Table 4">
            <a:extLst>
              <a:ext uri="{FF2B5EF4-FFF2-40B4-BE49-F238E27FC236}">
                <a16:creationId xmlns:a16="http://schemas.microsoft.com/office/drawing/2014/main" id="{E89025D1-B4C2-BBD5-8435-284CD485C4FE}"/>
              </a:ext>
            </a:extLst>
          </p:cNvPr>
          <p:cNvGraphicFramePr>
            <a:graphicFrameLocks noGrp="1"/>
          </p:cNvGraphicFramePr>
          <p:nvPr>
            <p:extLst>
              <p:ext uri="{D42A27DB-BD31-4B8C-83A1-F6EECF244321}">
                <p14:modId xmlns:p14="http://schemas.microsoft.com/office/powerpoint/2010/main" val="425208245"/>
              </p:ext>
            </p:extLst>
          </p:nvPr>
        </p:nvGraphicFramePr>
        <p:xfrm>
          <a:off x="1524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985643111"/>
                    </a:ext>
                  </a:extLst>
                </a:gridCol>
                <a:gridCol w="441960">
                  <a:extLst>
                    <a:ext uri="{9D8B030D-6E8A-4147-A177-3AD203B41FA5}">
                      <a16:colId xmlns:a16="http://schemas.microsoft.com/office/drawing/2014/main" val="4283921982"/>
                    </a:ext>
                  </a:extLst>
                </a:gridCol>
                <a:gridCol w="441960">
                  <a:extLst>
                    <a:ext uri="{9D8B030D-6E8A-4147-A177-3AD203B41FA5}">
                      <a16:colId xmlns:a16="http://schemas.microsoft.com/office/drawing/2014/main" val="1168018545"/>
                    </a:ext>
                  </a:extLst>
                </a:gridCol>
                <a:gridCol w="441960">
                  <a:extLst>
                    <a:ext uri="{9D8B030D-6E8A-4147-A177-3AD203B41FA5}">
                      <a16:colId xmlns:a16="http://schemas.microsoft.com/office/drawing/2014/main" val="3102160516"/>
                    </a:ext>
                  </a:extLst>
                </a:gridCol>
                <a:gridCol w="441960">
                  <a:extLst>
                    <a:ext uri="{9D8B030D-6E8A-4147-A177-3AD203B41FA5}">
                      <a16:colId xmlns:a16="http://schemas.microsoft.com/office/drawing/2014/main" val="676371148"/>
                    </a:ext>
                  </a:extLst>
                </a:gridCol>
                <a:gridCol w="441960">
                  <a:extLst>
                    <a:ext uri="{9D8B030D-6E8A-4147-A177-3AD203B41FA5}">
                      <a16:colId xmlns:a16="http://schemas.microsoft.com/office/drawing/2014/main" val="1814514993"/>
                    </a:ext>
                  </a:extLst>
                </a:gridCol>
                <a:gridCol w="441960">
                  <a:extLst>
                    <a:ext uri="{9D8B030D-6E8A-4147-A177-3AD203B41FA5}">
                      <a16:colId xmlns:a16="http://schemas.microsoft.com/office/drawing/2014/main" val="3297806719"/>
                    </a:ext>
                  </a:extLst>
                </a:gridCol>
                <a:gridCol w="441960">
                  <a:extLst>
                    <a:ext uri="{9D8B030D-6E8A-4147-A177-3AD203B41FA5}">
                      <a16:colId xmlns:a16="http://schemas.microsoft.com/office/drawing/2014/main" val="3747583379"/>
                    </a:ext>
                  </a:extLst>
                </a:gridCol>
                <a:gridCol w="441960">
                  <a:extLst>
                    <a:ext uri="{9D8B030D-6E8A-4147-A177-3AD203B41FA5}">
                      <a16:colId xmlns:a16="http://schemas.microsoft.com/office/drawing/2014/main" val="3617628165"/>
                    </a:ext>
                  </a:extLst>
                </a:gridCol>
                <a:gridCol w="441960">
                  <a:extLst>
                    <a:ext uri="{9D8B030D-6E8A-4147-A177-3AD203B41FA5}">
                      <a16:colId xmlns:a16="http://schemas.microsoft.com/office/drawing/2014/main" val="640948472"/>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952284022"/>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0141408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90084604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95205907"/>
                  </a:ext>
                </a:extLst>
              </a:tr>
            </a:tbl>
          </a:graphicData>
        </a:graphic>
      </p:graphicFrame>
      <p:graphicFrame>
        <p:nvGraphicFramePr>
          <p:cNvPr id="6" name="Table 5">
            <a:extLst>
              <a:ext uri="{FF2B5EF4-FFF2-40B4-BE49-F238E27FC236}">
                <a16:creationId xmlns:a16="http://schemas.microsoft.com/office/drawing/2014/main" id="{BFA90436-3466-8A3D-A79D-6BF0D96ED3EA}"/>
              </a:ext>
            </a:extLst>
          </p:cNvPr>
          <p:cNvGraphicFramePr>
            <a:graphicFrameLocks noGrp="1"/>
          </p:cNvGraphicFramePr>
          <p:nvPr>
            <p:extLst>
              <p:ext uri="{D42A27DB-BD31-4B8C-83A1-F6EECF244321}">
                <p14:modId xmlns:p14="http://schemas.microsoft.com/office/powerpoint/2010/main" val="3594735395"/>
              </p:ext>
            </p:extLst>
          </p:nvPr>
        </p:nvGraphicFramePr>
        <p:xfrm>
          <a:off x="1524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985643111"/>
                    </a:ext>
                  </a:extLst>
                </a:gridCol>
                <a:gridCol w="441960">
                  <a:extLst>
                    <a:ext uri="{9D8B030D-6E8A-4147-A177-3AD203B41FA5}">
                      <a16:colId xmlns:a16="http://schemas.microsoft.com/office/drawing/2014/main" val="4283921982"/>
                    </a:ext>
                  </a:extLst>
                </a:gridCol>
                <a:gridCol w="441960">
                  <a:extLst>
                    <a:ext uri="{9D8B030D-6E8A-4147-A177-3AD203B41FA5}">
                      <a16:colId xmlns:a16="http://schemas.microsoft.com/office/drawing/2014/main" val="1168018545"/>
                    </a:ext>
                  </a:extLst>
                </a:gridCol>
                <a:gridCol w="441960">
                  <a:extLst>
                    <a:ext uri="{9D8B030D-6E8A-4147-A177-3AD203B41FA5}">
                      <a16:colId xmlns:a16="http://schemas.microsoft.com/office/drawing/2014/main" val="3102160516"/>
                    </a:ext>
                  </a:extLst>
                </a:gridCol>
                <a:gridCol w="441960">
                  <a:extLst>
                    <a:ext uri="{9D8B030D-6E8A-4147-A177-3AD203B41FA5}">
                      <a16:colId xmlns:a16="http://schemas.microsoft.com/office/drawing/2014/main" val="676371148"/>
                    </a:ext>
                  </a:extLst>
                </a:gridCol>
                <a:gridCol w="441960">
                  <a:extLst>
                    <a:ext uri="{9D8B030D-6E8A-4147-A177-3AD203B41FA5}">
                      <a16:colId xmlns:a16="http://schemas.microsoft.com/office/drawing/2014/main" val="1814514993"/>
                    </a:ext>
                  </a:extLst>
                </a:gridCol>
                <a:gridCol w="441960">
                  <a:extLst>
                    <a:ext uri="{9D8B030D-6E8A-4147-A177-3AD203B41FA5}">
                      <a16:colId xmlns:a16="http://schemas.microsoft.com/office/drawing/2014/main" val="3297806719"/>
                    </a:ext>
                  </a:extLst>
                </a:gridCol>
                <a:gridCol w="441960">
                  <a:extLst>
                    <a:ext uri="{9D8B030D-6E8A-4147-A177-3AD203B41FA5}">
                      <a16:colId xmlns:a16="http://schemas.microsoft.com/office/drawing/2014/main" val="3747583379"/>
                    </a:ext>
                  </a:extLst>
                </a:gridCol>
                <a:gridCol w="441960">
                  <a:extLst>
                    <a:ext uri="{9D8B030D-6E8A-4147-A177-3AD203B41FA5}">
                      <a16:colId xmlns:a16="http://schemas.microsoft.com/office/drawing/2014/main" val="3617628165"/>
                    </a:ext>
                  </a:extLst>
                </a:gridCol>
                <a:gridCol w="441960">
                  <a:extLst>
                    <a:ext uri="{9D8B030D-6E8A-4147-A177-3AD203B41FA5}">
                      <a16:colId xmlns:a16="http://schemas.microsoft.com/office/drawing/2014/main" val="640948472"/>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952284022"/>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0141408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90084604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95205907"/>
                  </a:ext>
                </a:extLst>
              </a:tr>
            </a:tbl>
          </a:graphicData>
        </a:graphic>
      </p:graphicFrame>
      <p:graphicFrame>
        <p:nvGraphicFramePr>
          <p:cNvPr id="7" name="Table 6">
            <a:extLst>
              <a:ext uri="{FF2B5EF4-FFF2-40B4-BE49-F238E27FC236}">
                <a16:creationId xmlns:a16="http://schemas.microsoft.com/office/drawing/2014/main" id="{691B193F-05FE-D43A-5589-8673F4E53571}"/>
              </a:ext>
            </a:extLst>
          </p:cNvPr>
          <p:cNvGraphicFramePr>
            <a:graphicFrameLocks noGrp="1"/>
          </p:cNvGraphicFramePr>
          <p:nvPr>
            <p:extLst>
              <p:ext uri="{D42A27DB-BD31-4B8C-83A1-F6EECF244321}">
                <p14:modId xmlns:p14="http://schemas.microsoft.com/office/powerpoint/2010/main" val="3487388582"/>
              </p:ext>
            </p:extLst>
          </p:nvPr>
        </p:nvGraphicFramePr>
        <p:xfrm>
          <a:off x="1524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985643111"/>
                    </a:ext>
                  </a:extLst>
                </a:gridCol>
                <a:gridCol w="441960">
                  <a:extLst>
                    <a:ext uri="{9D8B030D-6E8A-4147-A177-3AD203B41FA5}">
                      <a16:colId xmlns:a16="http://schemas.microsoft.com/office/drawing/2014/main" val="4283921982"/>
                    </a:ext>
                  </a:extLst>
                </a:gridCol>
                <a:gridCol w="441960">
                  <a:extLst>
                    <a:ext uri="{9D8B030D-6E8A-4147-A177-3AD203B41FA5}">
                      <a16:colId xmlns:a16="http://schemas.microsoft.com/office/drawing/2014/main" val="1168018545"/>
                    </a:ext>
                  </a:extLst>
                </a:gridCol>
                <a:gridCol w="441960">
                  <a:extLst>
                    <a:ext uri="{9D8B030D-6E8A-4147-A177-3AD203B41FA5}">
                      <a16:colId xmlns:a16="http://schemas.microsoft.com/office/drawing/2014/main" val="3102160516"/>
                    </a:ext>
                  </a:extLst>
                </a:gridCol>
                <a:gridCol w="441960">
                  <a:extLst>
                    <a:ext uri="{9D8B030D-6E8A-4147-A177-3AD203B41FA5}">
                      <a16:colId xmlns:a16="http://schemas.microsoft.com/office/drawing/2014/main" val="676371148"/>
                    </a:ext>
                  </a:extLst>
                </a:gridCol>
                <a:gridCol w="441960">
                  <a:extLst>
                    <a:ext uri="{9D8B030D-6E8A-4147-A177-3AD203B41FA5}">
                      <a16:colId xmlns:a16="http://schemas.microsoft.com/office/drawing/2014/main" val="1814514993"/>
                    </a:ext>
                  </a:extLst>
                </a:gridCol>
                <a:gridCol w="441960">
                  <a:extLst>
                    <a:ext uri="{9D8B030D-6E8A-4147-A177-3AD203B41FA5}">
                      <a16:colId xmlns:a16="http://schemas.microsoft.com/office/drawing/2014/main" val="3297806719"/>
                    </a:ext>
                  </a:extLst>
                </a:gridCol>
                <a:gridCol w="441960">
                  <a:extLst>
                    <a:ext uri="{9D8B030D-6E8A-4147-A177-3AD203B41FA5}">
                      <a16:colId xmlns:a16="http://schemas.microsoft.com/office/drawing/2014/main" val="3747583379"/>
                    </a:ext>
                  </a:extLst>
                </a:gridCol>
                <a:gridCol w="441960">
                  <a:extLst>
                    <a:ext uri="{9D8B030D-6E8A-4147-A177-3AD203B41FA5}">
                      <a16:colId xmlns:a16="http://schemas.microsoft.com/office/drawing/2014/main" val="3617628165"/>
                    </a:ext>
                  </a:extLst>
                </a:gridCol>
                <a:gridCol w="441960">
                  <a:extLst>
                    <a:ext uri="{9D8B030D-6E8A-4147-A177-3AD203B41FA5}">
                      <a16:colId xmlns:a16="http://schemas.microsoft.com/office/drawing/2014/main" val="640948472"/>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952284022"/>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10141408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90084604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95205907"/>
                  </a:ext>
                </a:extLst>
              </a:tr>
            </a:tbl>
          </a:graphicData>
        </a:graphic>
      </p:graphicFrame>
      <p:graphicFrame>
        <p:nvGraphicFramePr>
          <p:cNvPr id="8" name="Table 7">
            <a:extLst>
              <a:ext uri="{FF2B5EF4-FFF2-40B4-BE49-F238E27FC236}">
                <a16:creationId xmlns:a16="http://schemas.microsoft.com/office/drawing/2014/main" id="{F3A985FD-4EF7-97EB-3BDB-62D59FB2B06B}"/>
              </a:ext>
            </a:extLst>
          </p:cNvPr>
          <p:cNvGraphicFramePr>
            <a:graphicFrameLocks noGrp="1"/>
          </p:cNvGraphicFramePr>
          <p:nvPr>
            <p:extLst>
              <p:ext uri="{D42A27DB-BD31-4B8C-83A1-F6EECF244321}">
                <p14:modId xmlns:p14="http://schemas.microsoft.com/office/powerpoint/2010/main" val="3507806605"/>
              </p:ext>
            </p:extLst>
          </p:nvPr>
        </p:nvGraphicFramePr>
        <p:xfrm>
          <a:off x="1524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985643111"/>
                    </a:ext>
                  </a:extLst>
                </a:gridCol>
                <a:gridCol w="441960">
                  <a:extLst>
                    <a:ext uri="{9D8B030D-6E8A-4147-A177-3AD203B41FA5}">
                      <a16:colId xmlns:a16="http://schemas.microsoft.com/office/drawing/2014/main" val="4283921982"/>
                    </a:ext>
                  </a:extLst>
                </a:gridCol>
                <a:gridCol w="441960">
                  <a:extLst>
                    <a:ext uri="{9D8B030D-6E8A-4147-A177-3AD203B41FA5}">
                      <a16:colId xmlns:a16="http://schemas.microsoft.com/office/drawing/2014/main" val="1168018545"/>
                    </a:ext>
                  </a:extLst>
                </a:gridCol>
                <a:gridCol w="441960">
                  <a:extLst>
                    <a:ext uri="{9D8B030D-6E8A-4147-A177-3AD203B41FA5}">
                      <a16:colId xmlns:a16="http://schemas.microsoft.com/office/drawing/2014/main" val="3102160516"/>
                    </a:ext>
                  </a:extLst>
                </a:gridCol>
                <a:gridCol w="441960">
                  <a:extLst>
                    <a:ext uri="{9D8B030D-6E8A-4147-A177-3AD203B41FA5}">
                      <a16:colId xmlns:a16="http://schemas.microsoft.com/office/drawing/2014/main" val="676371148"/>
                    </a:ext>
                  </a:extLst>
                </a:gridCol>
                <a:gridCol w="441960">
                  <a:extLst>
                    <a:ext uri="{9D8B030D-6E8A-4147-A177-3AD203B41FA5}">
                      <a16:colId xmlns:a16="http://schemas.microsoft.com/office/drawing/2014/main" val="1814514993"/>
                    </a:ext>
                  </a:extLst>
                </a:gridCol>
                <a:gridCol w="441960">
                  <a:extLst>
                    <a:ext uri="{9D8B030D-6E8A-4147-A177-3AD203B41FA5}">
                      <a16:colId xmlns:a16="http://schemas.microsoft.com/office/drawing/2014/main" val="3297806719"/>
                    </a:ext>
                  </a:extLst>
                </a:gridCol>
                <a:gridCol w="441960">
                  <a:extLst>
                    <a:ext uri="{9D8B030D-6E8A-4147-A177-3AD203B41FA5}">
                      <a16:colId xmlns:a16="http://schemas.microsoft.com/office/drawing/2014/main" val="3747583379"/>
                    </a:ext>
                  </a:extLst>
                </a:gridCol>
                <a:gridCol w="441960">
                  <a:extLst>
                    <a:ext uri="{9D8B030D-6E8A-4147-A177-3AD203B41FA5}">
                      <a16:colId xmlns:a16="http://schemas.microsoft.com/office/drawing/2014/main" val="3617628165"/>
                    </a:ext>
                  </a:extLst>
                </a:gridCol>
                <a:gridCol w="441960">
                  <a:extLst>
                    <a:ext uri="{9D8B030D-6E8A-4147-A177-3AD203B41FA5}">
                      <a16:colId xmlns:a16="http://schemas.microsoft.com/office/drawing/2014/main" val="640948472"/>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952284022"/>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10141408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90084604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95205907"/>
                  </a:ext>
                </a:extLst>
              </a:tr>
            </a:tbl>
          </a:graphicData>
        </a:graphic>
      </p:graphicFrame>
    </p:spTree>
    <p:extLst>
      <p:ext uri="{BB962C8B-B14F-4D97-AF65-F5344CB8AC3E}">
        <p14:creationId xmlns:p14="http://schemas.microsoft.com/office/powerpoint/2010/main" val="169446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FF479DF-D30D-B33C-5410-457234E558BE}"/>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05193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C1D148-2733-A0B2-F47B-16AE735BFF9E}"/>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rPr>
              <a:t>70 fuzzy critters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987229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
              </a:rPr>
              <a:t> </a:t>
            </a:r>
          </a:p>
          <a:p>
            <a:pPr algn="ctr"/>
            <a:r>
              <a:rPr lang="en-US" sz="1000" b="1" dirty="0">
                <a:hlinkClick r:id=""/>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rPr>
              <a:t>Leaping Numbers:</a:t>
            </a:r>
          </a:p>
          <a:p>
            <a:pPr algn="ctr"/>
            <a:r>
              <a:rPr lang="en-US" sz="1000" b="1" dirty="0">
                <a:hlinkClick r:id=""/>
              </a:rPr>
              <a:t>Leap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1606918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“Consecutive Clues”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150BE33-7B09-D5FA-21B4-C7A2F4814CA9}"/>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fuzzy critters </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4830EC-3CDE-BFBD-09D2-8837E4FC7DAC}"/>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greater than 33 </a:t>
            </a:r>
          </a:p>
          <a:p>
            <a:pPr algn="ctr"/>
            <a:r>
              <a:rPr lang="en-US" b="1" dirty="0">
                <a:solidFill>
                  <a:schemeClr val="tx1"/>
                </a:solidFill>
              </a:rPr>
              <a:t>and less than 71.</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not a multiple of 4.</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does not include the digit 6.</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Look for sets of 3 consecutive numbers.  Eliminate all those numbers.</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is an even number.</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FF479DF-D30D-B33C-5410-457234E558BE}"/>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C1D148-2733-A0B2-F47B-16AE735BFF9E}"/>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rPr>
              <a:t>70 fuzzy critters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
              </a:rPr>
              <a:t> </a:t>
            </a:r>
          </a:p>
          <a:p>
            <a:pPr algn="ctr"/>
            <a:r>
              <a:rPr lang="en-US" sz="1000" b="1" dirty="0">
                <a:hlinkClick r:id=""/>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rPr>
              <a:t>Leaping Numbers:</a:t>
            </a:r>
          </a:p>
          <a:p>
            <a:pPr algn="ctr"/>
            <a:r>
              <a:rPr lang="en-US" sz="1000" b="1" dirty="0">
                <a:hlinkClick r:id=""/>
              </a:rPr>
              <a:t>Leap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2455735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“Consecutive Clues”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663233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150BE33-7B09-D5FA-21B4-C7A2F4814CA9}"/>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fuzzy critters </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250715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10271</TotalTime>
  <Words>2115</Words>
  <Application>Microsoft Office PowerPoint</Application>
  <PresentationFormat>On-screen Show (4:3)</PresentationFormat>
  <Paragraphs>567</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217</cp:revision>
  <dcterms:created xsi:type="dcterms:W3CDTF">2020-11-09T02:38:45Z</dcterms:created>
  <dcterms:modified xsi:type="dcterms:W3CDTF">2024-10-21T22:27:36Z</dcterms:modified>
</cp:coreProperties>
</file>