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12" r:id="rId9"/>
    <p:sldId id="1813" r:id="rId10"/>
    <p:sldId id="1814" r:id="rId11"/>
    <p:sldId id="1815" r:id="rId12"/>
    <p:sldId id="1816" r:id="rId13"/>
    <p:sldId id="1817" r:id="rId14"/>
    <p:sldId id="1818" r:id="rId15"/>
    <p:sldId id="1819" r:id="rId16"/>
    <p:sldId id="1820" r:id="rId17"/>
    <p:sldId id="1821" r:id="rId18"/>
    <p:sldId id="1822" r:id="rId19"/>
    <p:sldId id="182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75B79-6294-E692-D377-F948C4152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1363F-07A1-C084-6B35-0B62AAF0B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FEA1F-72B7-50E4-913C-C3BDFF4F0D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4415F-3CBC-162B-2F6C-917146189DED}"/>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68460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D2D9E-9F6A-3EAC-6138-DAEE4BA55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D63BC-E27B-2889-BC35-3536D3964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4FC20-0A76-B754-787C-33BF626CF5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34AE18-1B83-5EE5-8339-48EC8725C10D}"/>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7768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7F8201A-A63A-20EC-B2D0-1179EEED57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A986F8-F7F7-3F3C-3A49-F99AA9FA760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E663BEB0-4463-9929-9657-45877AA9CA1C}"/>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E4EB333F-BB3E-2348-2698-A3932CE3282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74E681A-6BED-6941-02B7-27895E494AA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BB0438B-8FE1-B74F-C2A1-572B40AD5C7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A77AE60-6B59-22D4-C692-A301727C2AE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4E12E0C-D649-9A6D-402F-C13924073BB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60.</a:t>
            </a:r>
          </a:p>
        </p:txBody>
      </p:sp>
      <p:sp>
        <p:nvSpPr>
          <p:cNvPr id="29" name="Rectangle 28">
            <a:extLst>
              <a:ext uri="{FF2B5EF4-FFF2-40B4-BE49-F238E27FC236}">
                <a16:creationId xmlns:a16="http://schemas.microsoft.com/office/drawing/2014/main" id="{B4E91050-E85F-4241-BA11-F937C085C58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62, 66, 70 …</a:t>
            </a:r>
          </a:p>
        </p:txBody>
      </p:sp>
      <p:sp>
        <p:nvSpPr>
          <p:cNvPr id="30" name="Rectangle 29">
            <a:extLst>
              <a:ext uri="{FF2B5EF4-FFF2-40B4-BE49-F238E27FC236}">
                <a16:creationId xmlns:a16="http://schemas.microsoft.com/office/drawing/2014/main" id="{10ED703B-957B-44E5-9D8D-2BBD63A716B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 or the digit 8.</a:t>
            </a:r>
          </a:p>
        </p:txBody>
      </p:sp>
      <p:sp>
        <p:nvSpPr>
          <p:cNvPr id="31" name="Rectangle 30">
            <a:extLst>
              <a:ext uri="{FF2B5EF4-FFF2-40B4-BE49-F238E27FC236}">
                <a16:creationId xmlns:a16="http://schemas.microsoft.com/office/drawing/2014/main" id="{7CF75DFD-FA28-010B-132D-8FDAE9BD391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 of 5.</a:t>
            </a:r>
          </a:p>
        </p:txBody>
      </p:sp>
      <p:sp>
        <p:nvSpPr>
          <p:cNvPr id="32" name="Rectangle 31">
            <a:extLst>
              <a:ext uri="{FF2B5EF4-FFF2-40B4-BE49-F238E27FC236}">
                <a16:creationId xmlns:a16="http://schemas.microsoft.com/office/drawing/2014/main" id="{9908D15B-CB18-F6A1-CE2D-7E7CAD51CDCF}"/>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31 and eliminate that number.</a:t>
            </a:r>
          </a:p>
        </p:txBody>
      </p:sp>
      <p:sp>
        <p:nvSpPr>
          <p:cNvPr id="14" name="TextBox 13">
            <a:extLst>
              <a:ext uri="{FF2B5EF4-FFF2-40B4-BE49-F238E27FC236}">
                <a16:creationId xmlns:a16="http://schemas.microsoft.com/office/drawing/2014/main" id="{4625426C-B236-07D0-6055-0392FBC0062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CBC670D-1B80-E04F-89D7-7E6CDBBC12C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7081F45-EA73-D895-2344-0B034E579712}"/>
              </a:ext>
            </a:extLst>
          </p:cNvPr>
          <p:cNvGraphicFramePr>
            <a:graphicFrameLocks noGrp="1"/>
          </p:cNvGraphicFramePr>
          <p:nvPr>
            <p:extLst>
              <p:ext uri="{D42A27DB-BD31-4B8C-83A1-F6EECF244321}">
                <p14:modId xmlns:p14="http://schemas.microsoft.com/office/powerpoint/2010/main" val="326477904"/>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60669157"/>
                    </a:ext>
                  </a:extLst>
                </a:gridCol>
                <a:gridCol w="441960">
                  <a:extLst>
                    <a:ext uri="{9D8B030D-6E8A-4147-A177-3AD203B41FA5}">
                      <a16:colId xmlns:a16="http://schemas.microsoft.com/office/drawing/2014/main" val="4117809309"/>
                    </a:ext>
                  </a:extLst>
                </a:gridCol>
                <a:gridCol w="441960">
                  <a:extLst>
                    <a:ext uri="{9D8B030D-6E8A-4147-A177-3AD203B41FA5}">
                      <a16:colId xmlns:a16="http://schemas.microsoft.com/office/drawing/2014/main" val="1147016950"/>
                    </a:ext>
                  </a:extLst>
                </a:gridCol>
                <a:gridCol w="441960">
                  <a:extLst>
                    <a:ext uri="{9D8B030D-6E8A-4147-A177-3AD203B41FA5}">
                      <a16:colId xmlns:a16="http://schemas.microsoft.com/office/drawing/2014/main" val="2510936483"/>
                    </a:ext>
                  </a:extLst>
                </a:gridCol>
                <a:gridCol w="441960">
                  <a:extLst>
                    <a:ext uri="{9D8B030D-6E8A-4147-A177-3AD203B41FA5}">
                      <a16:colId xmlns:a16="http://schemas.microsoft.com/office/drawing/2014/main" val="982353866"/>
                    </a:ext>
                  </a:extLst>
                </a:gridCol>
                <a:gridCol w="441960">
                  <a:extLst>
                    <a:ext uri="{9D8B030D-6E8A-4147-A177-3AD203B41FA5}">
                      <a16:colId xmlns:a16="http://schemas.microsoft.com/office/drawing/2014/main" val="2935886368"/>
                    </a:ext>
                  </a:extLst>
                </a:gridCol>
                <a:gridCol w="441960">
                  <a:extLst>
                    <a:ext uri="{9D8B030D-6E8A-4147-A177-3AD203B41FA5}">
                      <a16:colId xmlns:a16="http://schemas.microsoft.com/office/drawing/2014/main" val="4000978526"/>
                    </a:ext>
                  </a:extLst>
                </a:gridCol>
                <a:gridCol w="441960">
                  <a:extLst>
                    <a:ext uri="{9D8B030D-6E8A-4147-A177-3AD203B41FA5}">
                      <a16:colId xmlns:a16="http://schemas.microsoft.com/office/drawing/2014/main" val="638693850"/>
                    </a:ext>
                  </a:extLst>
                </a:gridCol>
                <a:gridCol w="441960">
                  <a:extLst>
                    <a:ext uri="{9D8B030D-6E8A-4147-A177-3AD203B41FA5}">
                      <a16:colId xmlns:a16="http://schemas.microsoft.com/office/drawing/2014/main" val="2706884946"/>
                    </a:ext>
                  </a:extLst>
                </a:gridCol>
                <a:gridCol w="441960">
                  <a:extLst>
                    <a:ext uri="{9D8B030D-6E8A-4147-A177-3AD203B41FA5}">
                      <a16:colId xmlns:a16="http://schemas.microsoft.com/office/drawing/2014/main" val="2585809680"/>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203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3686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720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505574"/>
                  </a:ext>
                </a:extLst>
              </a:tr>
            </a:tbl>
          </a:graphicData>
        </a:graphic>
      </p:graphicFrame>
    </p:spTree>
    <p:extLst>
      <p:ext uri="{BB962C8B-B14F-4D97-AF65-F5344CB8AC3E}">
        <p14:creationId xmlns:p14="http://schemas.microsoft.com/office/powerpoint/2010/main" val="306565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70B9ADF-C05D-9076-C7CA-C158088222E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8B7DEA-FD6A-F211-28B8-A0CCE3B8878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D8E82BF-2434-B018-0D5B-4EA607698E9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AA73C26-7D4C-C3F3-B000-67569CE647A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371E594-DECF-B705-69B5-77E968F8D5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862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A3D395-9D8C-D334-D539-550EAD5789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1BA9E1-E081-B07C-7202-95ACBC7F977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CA0D539-9D8F-606E-0634-AB14399099B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66 connectors</a:t>
            </a:r>
          </a:p>
        </p:txBody>
      </p:sp>
      <p:sp>
        <p:nvSpPr>
          <p:cNvPr id="17" name="Rectangle 16">
            <a:extLst>
              <a:ext uri="{FF2B5EF4-FFF2-40B4-BE49-F238E27FC236}">
                <a16:creationId xmlns:a16="http://schemas.microsoft.com/office/drawing/2014/main" id="{771408B9-A817-857F-DAA0-7448E2A1A963}"/>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C36806E5-580E-0868-916A-C0C2CCC5612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2971B99-336F-5EBC-9621-19D629ABDF0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D412335-374D-C51F-D3E4-5E20C909C3C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84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067E2-2DAE-CD06-0964-C9E2955CA8D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834635E4-4E44-922A-12C8-D940A385E7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EF01D42-7DD2-467F-CE8B-551AE183C666}"/>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8DE761B-6796-71D3-1AA8-2586EC157C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745DDAD-7C7B-AC37-5AE7-8F09B327AC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F24E7DE-40E6-DB50-FF48-797802D4803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7F54F8-E715-717C-3F14-BFB9FEF4305C}"/>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C2E84A50-7E29-56DD-F457-FDBD0499DEF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0E97ACE-ACA9-F1AA-A7B3-4AC31CA13404}"/>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E0AC0D5A-AB8C-6C29-6195-35633DDC4E20}"/>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2FB85280-98E2-64E6-68D4-714B59E53D7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5938E8E-09F5-59BE-01F2-C9411036154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523FECB-CCF2-9242-A58E-B908D11684F5}"/>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E8FB8E2-9969-F467-235F-0887436DF37D}"/>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9285058A-A015-8BAE-6F44-7CC7C1864039}"/>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6F9E45D-9856-DC32-C43D-5296F3B3226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C63DBA09-830F-595E-5230-B949C808641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445D9CE-0B71-AB07-11FE-67C5453BF4F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B9F7B013-9AA4-EB66-C792-FF728356E351}"/>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4D8D924-6D50-742C-B864-8D7CBF300453}"/>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FF153CDD-579E-71BE-42C3-31D24EDAB52E}"/>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9D7496F4-5EF1-14F9-781C-147A3F3DA4AF}"/>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44EB9545-837D-D2B7-F064-BDB398C8195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9DE483B-F26B-272E-F3F9-B9801DB26722}"/>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4B449EA8-7D60-3E53-6714-26504FDE51C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B8328C6-33A7-BADB-1B6D-9C1A95F65016}"/>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87F1FE77-F047-F9AF-9CD5-49BA6AE6B69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986115EC-0620-0B1B-676C-D565A0E1CEB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A779608E-F87E-5B2C-D30A-FD89C6D876B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6AC1E627-1914-0857-88C9-4AE8682E47C6}"/>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4F8A1A1-4ADB-EFC5-6F0D-1D9E9FE01DC9}"/>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85D21FD-65A4-4BCF-6674-95A03667EF55}"/>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0D8BE3CC-CEF7-F3BB-116C-2CCF24273409}"/>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9AD0E08-659B-9AD2-D92E-BF969177F18F}"/>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BDFF33D0-00B0-3895-8153-0BB1BA419079}"/>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C1CFBCEA-ACF6-2917-CC62-58CC9D77B66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11CEE6-1C9A-23E1-C720-7C33ED28F43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D5E5B63-3ACD-0A7D-160D-8E22B1C5D54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0188D3-D483-FC37-2DC8-E5978307BFF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6F6B6B-2630-CFEA-DC01-C9383C29A087}"/>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A3892932-1A57-A00F-4F77-37588354BC53}"/>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018BBBB7-F42D-991A-CBD9-ECE771F0161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21690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D98365-059B-0347-40D4-62A0E6FE0B6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E40D510-36B3-AE83-68B5-7A1BA40B44C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Double Eliminator”</a:t>
            </a:r>
          </a:p>
        </p:txBody>
      </p:sp>
      <p:sp>
        <p:nvSpPr>
          <p:cNvPr id="4" name="Rectangle 3">
            <a:extLst>
              <a:ext uri="{FF2B5EF4-FFF2-40B4-BE49-F238E27FC236}">
                <a16:creationId xmlns:a16="http://schemas.microsoft.com/office/drawing/2014/main" id="{B244049C-22FC-8F10-15AD-8180B235F99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9C1AD9A-0C13-CCEE-D235-2201C10444C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768AC137-9074-1D5D-E51C-37970B65DAE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019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14901D-4B80-A4B0-A036-B7E029DD45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B7083F-A803-4418-29B8-5C1EC69ED5F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C323A67-0B1D-BCFC-E9B3-0C83C25EC6F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D8303B8B-C7A0-149D-67DA-34E00A1CA83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ED16ACA7-2672-C11A-8D2F-5B670910A123}"/>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C63A7D5-031E-8367-B1AB-FDB1C8C0990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9039A258-E020-744B-2AD8-F09A3291F8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4321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52B08E-E8AC-6A4B-852C-D96182C175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1650AC-BED2-DB10-9957-D5C78517AB5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09282B4B-74FD-2B53-C3A6-AAD65242463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85E1C78-364E-F986-264E-B14B2FB73A5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343C1FD6-45DB-A252-8E64-A62AE789E1B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30E601C-7720-9F84-021F-9C503127288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83B48D2-482C-ACFD-7B9D-21E341C0BF4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73E13C84-8CFD-B904-4D5C-7AEB14F992E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60.</a:t>
            </a:r>
          </a:p>
        </p:txBody>
      </p:sp>
      <p:sp>
        <p:nvSpPr>
          <p:cNvPr id="29" name="Rectangle 28">
            <a:extLst>
              <a:ext uri="{FF2B5EF4-FFF2-40B4-BE49-F238E27FC236}">
                <a16:creationId xmlns:a16="http://schemas.microsoft.com/office/drawing/2014/main" id="{5E45E0A9-66A2-DAD9-65B4-30B3A4C543F0}"/>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62, 66, 70 …</a:t>
            </a:r>
          </a:p>
        </p:txBody>
      </p:sp>
      <p:sp>
        <p:nvSpPr>
          <p:cNvPr id="30" name="Rectangle 29">
            <a:extLst>
              <a:ext uri="{FF2B5EF4-FFF2-40B4-BE49-F238E27FC236}">
                <a16:creationId xmlns:a16="http://schemas.microsoft.com/office/drawing/2014/main" id="{11FB0ABF-0BED-A8FE-B040-F367F6833A7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 or the digit 8.</a:t>
            </a:r>
          </a:p>
        </p:txBody>
      </p:sp>
      <p:sp>
        <p:nvSpPr>
          <p:cNvPr id="31" name="Rectangle 30">
            <a:extLst>
              <a:ext uri="{FF2B5EF4-FFF2-40B4-BE49-F238E27FC236}">
                <a16:creationId xmlns:a16="http://schemas.microsoft.com/office/drawing/2014/main" id="{8E2F0BFF-8779-4856-C61D-8D3F245531E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 of 5.</a:t>
            </a:r>
          </a:p>
        </p:txBody>
      </p:sp>
      <p:sp>
        <p:nvSpPr>
          <p:cNvPr id="32" name="Rectangle 31">
            <a:extLst>
              <a:ext uri="{FF2B5EF4-FFF2-40B4-BE49-F238E27FC236}">
                <a16:creationId xmlns:a16="http://schemas.microsoft.com/office/drawing/2014/main" id="{C1101603-83B9-C968-3D93-1EB7EBFAEAC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31 and eliminate that number.</a:t>
            </a:r>
          </a:p>
        </p:txBody>
      </p:sp>
      <p:sp>
        <p:nvSpPr>
          <p:cNvPr id="14" name="TextBox 13">
            <a:extLst>
              <a:ext uri="{FF2B5EF4-FFF2-40B4-BE49-F238E27FC236}">
                <a16:creationId xmlns:a16="http://schemas.microsoft.com/office/drawing/2014/main" id="{04E7E66C-08EB-1B71-847A-17D116A1227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A52EE434-DC32-6821-58CA-6CD7E71EEAB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23F1F27-8AA0-A3F7-FD11-7E7CC55D3625}"/>
              </a:ext>
            </a:extLst>
          </p:cNvPr>
          <p:cNvGraphicFramePr>
            <a:graphicFrameLocks noGrp="1"/>
          </p:cNvGraphicFramePr>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60669157"/>
                    </a:ext>
                  </a:extLst>
                </a:gridCol>
                <a:gridCol w="441960">
                  <a:extLst>
                    <a:ext uri="{9D8B030D-6E8A-4147-A177-3AD203B41FA5}">
                      <a16:colId xmlns:a16="http://schemas.microsoft.com/office/drawing/2014/main" val="4117809309"/>
                    </a:ext>
                  </a:extLst>
                </a:gridCol>
                <a:gridCol w="441960">
                  <a:extLst>
                    <a:ext uri="{9D8B030D-6E8A-4147-A177-3AD203B41FA5}">
                      <a16:colId xmlns:a16="http://schemas.microsoft.com/office/drawing/2014/main" val="1147016950"/>
                    </a:ext>
                  </a:extLst>
                </a:gridCol>
                <a:gridCol w="441960">
                  <a:extLst>
                    <a:ext uri="{9D8B030D-6E8A-4147-A177-3AD203B41FA5}">
                      <a16:colId xmlns:a16="http://schemas.microsoft.com/office/drawing/2014/main" val="2510936483"/>
                    </a:ext>
                  </a:extLst>
                </a:gridCol>
                <a:gridCol w="441960">
                  <a:extLst>
                    <a:ext uri="{9D8B030D-6E8A-4147-A177-3AD203B41FA5}">
                      <a16:colId xmlns:a16="http://schemas.microsoft.com/office/drawing/2014/main" val="982353866"/>
                    </a:ext>
                  </a:extLst>
                </a:gridCol>
                <a:gridCol w="441960">
                  <a:extLst>
                    <a:ext uri="{9D8B030D-6E8A-4147-A177-3AD203B41FA5}">
                      <a16:colId xmlns:a16="http://schemas.microsoft.com/office/drawing/2014/main" val="2935886368"/>
                    </a:ext>
                  </a:extLst>
                </a:gridCol>
                <a:gridCol w="441960">
                  <a:extLst>
                    <a:ext uri="{9D8B030D-6E8A-4147-A177-3AD203B41FA5}">
                      <a16:colId xmlns:a16="http://schemas.microsoft.com/office/drawing/2014/main" val="4000978526"/>
                    </a:ext>
                  </a:extLst>
                </a:gridCol>
                <a:gridCol w="441960">
                  <a:extLst>
                    <a:ext uri="{9D8B030D-6E8A-4147-A177-3AD203B41FA5}">
                      <a16:colId xmlns:a16="http://schemas.microsoft.com/office/drawing/2014/main" val="638693850"/>
                    </a:ext>
                  </a:extLst>
                </a:gridCol>
                <a:gridCol w="441960">
                  <a:extLst>
                    <a:ext uri="{9D8B030D-6E8A-4147-A177-3AD203B41FA5}">
                      <a16:colId xmlns:a16="http://schemas.microsoft.com/office/drawing/2014/main" val="2706884946"/>
                    </a:ext>
                  </a:extLst>
                </a:gridCol>
                <a:gridCol w="441960">
                  <a:extLst>
                    <a:ext uri="{9D8B030D-6E8A-4147-A177-3AD203B41FA5}">
                      <a16:colId xmlns:a16="http://schemas.microsoft.com/office/drawing/2014/main" val="2585809680"/>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203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3686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720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505574"/>
                  </a:ext>
                </a:extLst>
              </a:tr>
            </a:tbl>
          </a:graphicData>
        </a:graphic>
      </p:graphicFrame>
      <p:graphicFrame>
        <p:nvGraphicFramePr>
          <p:cNvPr id="4" name="Table 3">
            <a:extLst>
              <a:ext uri="{FF2B5EF4-FFF2-40B4-BE49-F238E27FC236}">
                <a16:creationId xmlns:a16="http://schemas.microsoft.com/office/drawing/2014/main" id="{A73815A9-FBC5-2999-D77A-0A478121361E}"/>
              </a:ext>
            </a:extLst>
          </p:cNvPr>
          <p:cNvGraphicFramePr>
            <a:graphicFrameLocks noGrp="1"/>
          </p:cNvGraphicFramePr>
          <p:nvPr>
            <p:extLst>
              <p:ext uri="{D42A27DB-BD31-4B8C-83A1-F6EECF244321}">
                <p14:modId xmlns:p14="http://schemas.microsoft.com/office/powerpoint/2010/main" val="760534760"/>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60669157"/>
                    </a:ext>
                  </a:extLst>
                </a:gridCol>
                <a:gridCol w="441960">
                  <a:extLst>
                    <a:ext uri="{9D8B030D-6E8A-4147-A177-3AD203B41FA5}">
                      <a16:colId xmlns:a16="http://schemas.microsoft.com/office/drawing/2014/main" val="4117809309"/>
                    </a:ext>
                  </a:extLst>
                </a:gridCol>
                <a:gridCol w="441960">
                  <a:extLst>
                    <a:ext uri="{9D8B030D-6E8A-4147-A177-3AD203B41FA5}">
                      <a16:colId xmlns:a16="http://schemas.microsoft.com/office/drawing/2014/main" val="1147016950"/>
                    </a:ext>
                  </a:extLst>
                </a:gridCol>
                <a:gridCol w="441960">
                  <a:extLst>
                    <a:ext uri="{9D8B030D-6E8A-4147-A177-3AD203B41FA5}">
                      <a16:colId xmlns:a16="http://schemas.microsoft.com/office/drawing/2014/main" val="2510936483"/>
                    </a:ext>
                  </a:extLst>
                </a:gridCol>
                <a:gridCol w="441960">
                  <a:extLst>
                    <a:ext uri="{9D8B030D-6E8A-4147-A177-3AD203B41FA5}">
                      <a16:colId xmlns:a16="http://schemas.microsoft.com/office/drawing/2014/main" val="982353866"/>
                    </a:ext>
                  </a:extLst>
                </a:gridCol>
                <a:gridCol w="441960">
                  <a:extLst>
                    <a:ext uri="{9D8B030D-6E8A-4147-A177-3AD203B41FA5}">
                      <a16:colId xmlns:a16="http://schemas.microsoft.com/office/drawing/2014/main" val="2935886368"/>
                    </a:ext>
                  </a:extLst>
                </a:gridCol>
                <a:gridCol w="441960">
                  <a:extLst>
                    <a:ext uri="{9D8B030D-6E8A-4147-A177-3AD203B41FA5}">
                      <a16:colId xmlns:a16="http://schemas.microsoft.com/office/drawing/2014/main" val="4000978526"/>
                    </a:ext>
                  </a:extLst>
                </a:gridCol>
                <a:gridCol w="441960">
                  <a:extLst>
                    <a:ext uri="{9D8B030D-6E8A-4147-A177-3AD203B41FA5}">
                      <a16:colId xmlns:a16="http://schemas.microsoft.com/office/drawing/2014/main" val="638693850"/>
                    </a:ext>
                  </a:extLst>
                </a:gridCol>
                <a:gridCol w="441960">
                  <a:extLst>
                    <a:ext uri="{9D8B030D-6E8A-4147-A177-3AD203B41FA5}">
                      <a16:colId xmlns:a16="http://schemas.microsoft.com/office/drawing/2014/main" val="2706884946"/>
                    </a:ext>
                  </a:extLst>
                </a:gridCol>
                <a:gridCol w="441960">
                  <a:extLst>
                    <a:ext uri="{9D8B030D-6E8A-4147-A177-3AD203B41FA5}">
                      <a16:colId xmlns:a16="http://schemas.microsoft.com/office/drawing/2014/main" val="2585809680"/>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203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3686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720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9505574"/>
                  </a:ext>
                </a:extLst>
              </a:tr>
            </a:tbl>
          </a:graphicData>
        </a:graphic>
      </p:graphicFrame>
      <p:graphicFrame>
        <p:nvGraphicFramePr>
          <p:cNvPr id="5" name="Table 4">
            <a:extLst>
              <a:ext uri="{FF2B5EF4-FFF2-40B4-BE49-F238E27FC236}">
                <a16:creationId xmlns:a16="http://schemas.microsoft.com/office/drawing/2014/main" id="{A2AF0603-3D23-48F1-5821-993F06A1390C}"/>
              </a:ext>
            </a:extLst>
          </p:cNvPr>
          <p:cNvGraphicFramePr>
            <a:graphicFrameLocks noGrp="1"/>
          </p:cNvGraphicFramePr>
          <p:nvPr>
            <p:extLst>
              <p:ext uri="{D42A27DB-BD31-4B8C-83A1-F6EECF244321}">
                <p14:modId xmlns:p14="http://schemas.microsoft.com/office/powerpoint/2010/main" val="3439394259"/>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60669157"/>
                    </a:ext>
                  </a:extLst>
                </a:gridCol>
                <a:gridCol w="441960">
                  <a:extLst>
                    <a:ext uri="{9D8B030D-6E8A-4147-A177-3AD203B41FA5}">
                      <a16:colId xmlns:a16="http://schemas.microsoft.com/office/drawing/2014/main" val="4117809309"/>
                    </a:ext>
                  </a:extLst>
                </a:gridCol>
                <a:gridCol w="441960">
                  <a:extLst>
                    <a:ext uri="{9D8B030D-6E8A-4147-A177-3AD203B41FA5}">
                      <a16:colId xmlns:a16="http://schemas.microsoft.com/office/drawing/2014/main" val="1147016950"/>
                    </a:ext>
                  </a:extLst>
                </a:gridCol>
                <a:gridCol w="441960">
                  <a:extLst>
                    <a:ext uri="{9D8B030D-6E8A-4147-A177-3AD203B41FA5}">
                      <a16:colId xmlns:a16="http://schemas.microsoft.com/office/drawing/2014/main" val="2510936483"/>
                    </a:ext>
                  </a:extLst>
                </a:gridCol>
                <a:gridCol w="441960">
                  <a:extLst>
                    <a:ext uri="{9D8B030D-6E8A-4147-A177-3AD203B41FA5}">
                      <a16:colId xmlns:a16="http://schemas.microsoft.com/office/drawing/2014/main" val="982353866"/>
                    </a:ext>
                  </a:extLst>
                </a:gridCol>
                <a:gridCol w="441960">
                  <a:extLst>
                    <a:ext uri="{9D8B030D-6E8A-4147-A177-3AD203B41FA5}">
                      <a16:colId xmlns:a16="http://schemas.microsoft.com/office/drawing/2014/main" val="2935886368"/>
                    </a:ext>
                  </a:extLst>
                </a:gridCol>
                <a:gridCol w="441960">
                  <a:extLst>
                    <a:ext uri="{9D8B030D-6E8A-4147-A177-3AD203B41FA5}">
                      <a16:colId xmlns:a16="http://schemas.microsoft.com/office/drawing/2014/main" val="4000978526"/>
                    </a:ext>
                  </a:extLst>
                </a:gridCol>
                <a:gridCol w="441960">
                  <a:extLst>
                    <a:ext uri="{9D8B030D-6E8A-4147-A177-3AD203B41FA5}">
                      <a16:colId xmlns:a16="http://schemas.microsoft.com/office/drawing/2014/main" val="638693850"/>
                    </a:ext>
                  </a:extLst>
                </a:gridCol>
                <a:gridCol w="441960">
                  <a:extLst>
                    <a:ext uri="{9D8B030D-6E8A-4147-A177-3AD203B41FA5}">
                      <a16:colId xmlns:a16="http://schemas.microsoft.com/office/drawing/2014/main" val="2706884946"/>
                    </a:ext>
                  </a:extLst>
                </a:gridCol>
                <a:gridCol w="441960">
                  <a:extLst>
                    <a:ext uri="{9D8B030D-6E8A-4147-A177-3AD203B41FA5}">
                      <a16:colId xmlns:a16="http://schemas.microsoft.com/office/drawing/2014/main" val="2585809680"/>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203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83686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720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9505574"/>
                  </a:ext>
                </a:extLst>
              </a:tr>
            </a:tbl>
          </a:graphicData>
        </a:graphic>
      </p:graphicFrame>
      <p:graphicFrame>
        <p:nvGraphicFramePr>
          <p:cNvPr id="6" name="Table 5">
            <a:extLst>
              <a:ext uri="{FF2B5EF4-FFF2-40B4-BE49-F238E27FC236}">
                <a16:creationId xmlns:a16="http://schemas.microsoft.com/office/drawing/2014/main" id="{06CD1DA3-32B0-7597-FCB2-EA3D76AAAD71}"/>
              </a:ext>
            </a:extLst>
          </p:cNvPr>
          <p:cNvGraphicFramePr>
            <a:graphicFrameLocks noGrp="1"/>
          </p:cNvGraphicFramePr>
          <p:nvPr>
            <p:extLst>
              <p:ext uri="{D42A27DB-BD31-4B8C-83A1-F6EECF244321}">
                <p14:modId xmlns:p14="http://schemas.microsoft.com/office/powerpoint/2010/main" val="3561124125"/>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60669157"/>
                    </a:ext>
                  </a:extLst>
                </a:gridCol>
                <a:gridCol w="441960">
                  <a:extLst>
                    <a:ext uri="{9D8B030D-6E8A-4147-A177-3AD203B41FA5}">
                      <a16:colId xmlns:a16="http://schemas.microsoft.com/office/drawing/2014/main" val="4117809309"/>
                    </a:ext>
                  </a:extLst>
                </a:gridCol>
                <a:gridCol w="441960">
                  <a:extLst>
                    <a:ext uri="{9D8B030D-6E8A-4147-A177-3AD203B41FA5}">
                      <a16:colId xmlns:a16="http://schemas.microsoft.com/office/drawing/2014/main" val="1147016950"/>
                    </a:ext>
                  </a:extLst>
                </a:gridCol>
                <a:gridCol w="441960">
                  <a:extLst>
                    <a:ext uri="{9D8B030D-6E8A-4147-A177-3AD203B41FA5}">
                      <a16:colId xmlns:a16="http://schemas.microsoft.com/office/drawing/2014/main" val="2510936483"/>
                    </a:ext>
                  </a:extLst>
                </a:gridCol>
                <a:gridCol w="441960">
                  <a:extLst>
                    <a:ext uri="{9D8B030D-6E8A-4147-A177-3AD203B41FA5}">
                      <a16:colId xmlns:a16="http://schemas.microsoft.com/office/drawing/2014/main" val="982353866"/>
                    </a:ext>
                  </a:extLst>
                </a:gridCol>
                <a:gridCol w="441960">
                  <a:extLst>
                    <a:ext uri="{9D8B030D-6E8A-4147-A177-3AD203B41FA5}">
                      <a16:colId xmlns:a16="http://schemas.microsoft.com/office/drawing/2014/main" val="2935886368"/>
                    </a:ext>
                  </a:extLst>
                </a:gridCol>
                <a:gridCol w="441960">
                  <a:extLst>
                    <a:ext uri="{9D8B030D-6E8A-4147-A177-3AD203B41FA5}">
                      <a16:colId xmlns:a16="http://schemas.microsoft.com/office/drawing/2014/main" val="4000978526"/>
                    </a:ext>
                  </a:extLst>
                </a:gridCol>
                <a:gridCol w="441960">
                  <a:extLst>
                    <a:ext uri="{9D8B030D-6E8A-4147-A177-3AD203B41FA5}">
                      <a16:colId xmlns:a16="http://schemas.microsoft.com/office/drawing/2014/main" val="638693850"/>
                    </a:ext>
                  </a:extLst>
                </a:gridCol>
                <a:gridCol w="441960">
                  <a:extLst>
                    <a:ext uri="{9D8B030D-6E8A-4147-A177-3AD203B41FA5}">
                      <a16:colId xmlns:a16="http://schemas.microsoft.com/office/drawing/2014/main" val="2706884946"/>
                    </a:ext>
                  </a:extLst>
                </a:gridCol>
                <a:gridCol w="441960">
                  <a:extLst>
                    <a:ext uri="{9D8B030D-6E8A-4147-A177-3AD203B41FA5}">
                      <a16:colId xmlns:a16="http://schemas.microsoft.com/office/drawing/2014/main" val="2585809680"/>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37203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83686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720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9505574"/>
                  </a:ext>
                </a:extLst>
              </a:tr>
            </a:tbl>
          </a:graphicData>
        </a:graphic>
      </p:graphicFrame>
      <p:graphicFrame>
        <p:nvGraphicFramePr>
          <p:cNvPr id="7" name="Table 6">
            <a:extLst>
              <a:ext uri="{FF2B5EF4-FFF2-40B4-BE49-F238E27FC236}">
                <a16:creationId xmlns:a16="http://schemas.microsoft.com/office/drawing/2014/main" id="{7BA93495-88CA-0A60-8ACC-F8AC759D98C7}"/>
              </a:ext>
            </a:extLst>
          </p:cNvPr>
          <p:cNvGraphicFramePr>
            <a:graphicFrameLocks noGrp="1"/>
          </p:cNvGraphicFramePr>
          <p:nvPr>
            <p:extLst>
              <p:ext uri="{D42A27DB-BD31-4B8C-83A1-F6EECF244321}">
                <p14:modId xmlns:p14="http://schemas.microsoft.com/office/powerpoint/2010/main" val="714675482"/>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60669157"/>
                    </a:ext>
                  </a:extLst>
                </a:gridCol>
                <a:gridCol w="441960">
                  <a:extLst>
                    <a:ext uri="{9D8B030D-6E8A-4147-A177-3AD203B41FA5}">
                      <a16:colId xmlns:a16="http://schemas.microsoft.com/office/drawing/2014/main" val="4117809309"/>
                    </a:ext>
                  </a:extLst>
                </a:gridCol>
                <a:gridCol w="441960">
                  <a:extLst>
                    <a:ext uri="{9D8B030D-6E8A-4147-A177-3AD203B41FA5}">
                      <a16:colId xmlns:a16="http://schemas.microsoft.com/office/drawing/2014/main" val="1147016950"/>
                    </a:ext>
                  </a:extLst>
                </a:gridCol>
                <a:gridCol w="441960">
                  <a:extLst>
                    <a:ext uri="{9D8B030D-6E8A-4147-A177-3AD203B41FA5}">
                      <a16:colId xmlns:a16="http://schemas.microsoft.com/office/drawing/2014/main" val="2510936483"/>
                    </a:ext>
                  </a:extLst>
                </a:gridCol>
                <a:gridCol w="441960">
                  <a:extLst>
                    <a:ext uri="{9D8B030D-6E8A-4147-A177-3AD203B41FA5}">
                      <a16:colId xmlns:a16="http://schemas.microsoft.com/office/drawing/2014/main" val="982353866"/>
                    </a:ext>
                  </a:extLst>
                </a:gridCol>
                <a:gridCol w="441960">
                  <a:extLst>
                    <a:ext uri="{9D8B030D-6E8A-4147-A177-3AD203B41FA5}">
                      <a16:colId xmlns:a16="http://schemas.microsoft.com/office/drawing/2014/main" val="2935886368"/>
                    </a:ext>
                  </a:extLst>
                </a:gridCol>
                <a:gridCol w="441960">
                  <a:extLst>
                    <a:ext uri="{9D8B030D-6E8A-4147-A177-3AD203B41FA5}">
                      <a16:colId xmlns:a16="http://schemas.microsoft.com/office/drawing/2014/main" val="4000978526"/>
                    </a:ext>
                  </a:extLst>
                </a:gridCol>
                <a:gridCol w="441960">
                  <a:extLst>
                    <a:ext uri="{9D8B030D-6E8A-4147-A177-3AD203B41FA5}">
                      <a16:colId xmlns:a16="http://schemas.microsoft.com/office/drawing/2014/main" val="638693850"/>
                    </a:ext>
                  </a:extLst>
                </a:gridCol>
                <a:gridCol w="441960">
                  <a:extLst>
                    <a:ext uri="{9D8B030D-6E8A-4147-A177-3AD203B41FA5}">
                      <a16:colId xmlns:a16="http://schemas.microsoft.com/office/drawing/2014/main" val="2706884946"/>
                    </a:ext>
                  </a:extLst>
                </a:gridCol>
                <a:gridCol w="441960">
                  <a:extLst>
                    <a:ext uri="{9D8B030D-6E8A-4147-A177-3AD203B41FA5}">
                      <a16:colId xmlns:a16="http://schemas.microsoft.com/office/drawing/2014/main" val="2585809680"/>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37203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83686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74720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9505574"/>
                  </a:ext>
                </a:extLst>
              </a:tr>
            </a:tbl>
          </a:graphicData>
        </a:graphic>
      </p:graphicFrame>
      <p:graphicFrame>
        <p:nvGraphicFramePr>
          <p:cNvPr id="8" name="Table 7">
            <a:extLst>
              <a:ext uri="{FF2B5EF4-FFF2-40B4-BE49-F238E27FC236}">
                <a16:creationId xmlns:a16="http://schemas.microsoft.com/office/drawing/2014/main" id="{A4CF9141-1F54-5F87-3E8D-3F26B9ECBDF3}"/>
              </a:ext>
            </a:extLst>
          </p:cNvPr>
          <p:cNvGraphicFramePr>
            <a:graphicFrameLocks noGrp="1"/>
          </p:cNvGraphicFramePr>
          <p:nvPr>
            <p:extLst>
              <p:ext uri="{D42A27DB-BD31-4B8C-83A1-F6EECF244321}">
                <p14:modId xmlns:p14="http://schemas.microsoft.com/office/powerpoint/2010/main" val="3051206324"/>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060669157"/>
                    </a:ext>
                  </a:extLst>
                </a:gridCol>
                <a:gridCol w="441960">
                  <a:extLst>
                    <a:ext uri="{9D8B030D-6E8A-4147-A177-3AD203B41FA5}">
                      <a16:colId xmlns:a16="http://schemas.microsoft.com/office/drawing/2014/main" val="4117809309"/>
                    </a:ext>
                  </a:extLst>
                </a:gridCol>
                <a:gridCol w="441960">
                  <a:extLst>
                    <a:ext uri="{9D8B030D-6E8A-4147-A177-3AD203B41FA5}">
                      <a16:colId xmlns:a16="http://schemas.microsoft.com/office/drawing/2014/main" val="1147016950"/>
                    </a:ext>
                  </a:extLst>
                </a:gridCol>
                <a:gridCol w="441960">
                  <a:extLst>
                    <a:ext uri="{9D8B030D-6E8A-4147-A177-3AD203B41FA5}">
                      <a16:colId xmlns:a16="http://schemas.microsoft.com/office/drawing/2014/main" val="2510936483"/>
                    </a:ext>
                  </a:extLst>
                </a:gridCol>
                <a:gridCol w="441960">
                  <a:extLst>
                    <a:ext uri="{9D8B030D-6E8A-4147-A177-3AD203B41FA5}">
                      <a16:colId xmlns:a16="http://schemas.microsoft.com/office/drawing/2014/main" val="982353866"/>
                    </a:ext>
                  </a:extLst>
                </a:gridCol>
                <a:gridCol w="441960">
                  <a:extLst>
                    <a:ext uri="{9D8B030D-6E8A-4147-A177-3AD203B41FA5}">
                      <a16:colId xmlns:a16="http://schemas.microsoft.com/office/drawing/2014/main" val="2935886368"/>
                    </a:ext>
                  </a:extLst>
                </a:gridCol>
                <a:gridCol w="441960">
                  <a:extLst>
                    <a:ext uri="{9D8B030D-6E8A-4147-A177-3AD203B41FA5}">
                      <a16:colId xmlns:a16="http://schemas.microsoft.com/office/drawing/2014/main" val="4000978526"/>
                    </a:ext>
                  </a:extLst>
                </a:gridCol>
                <a:gridCol w="441960">
                  <a:extLst>
                    <a:ext uri="{9D8B030D-6E8A-4147-A177-3AD203B41FA5}">
                      <a16:colId xmlns:a16="http://schemas.microsoft.com/office/drawing/2014/main" val="638693850"/>
                    </a:ext>
                  </a:extLst>
                </a:gridCol>
                <a:gridCol w="441960">
                  <a:extLst>
                    <a:ext uri="{9D8B030D-6E8A-4147-A177-3AD203B41FA5}">
                      <a16:colId xmlns:a16="http://schemas.microsoft.com/office/drawing/2014/main" val="2706884946"/>
                    </a:ext>
                  </a:extLst>
                </a:gridCol>
                <a:gridCol w="441960">
                  <a:extLst>
                    <a:ext uri="{9D8B030D-6E8A-4147-A177-3AD203B41FA5}">
                      <a16:colId xmlns:a16="http://schemas.microsoft.com/office/drawing/2014/main" val="2585809680"/>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3720378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483686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747203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79505574"/>
                  </a:ext>
                </a:extLst>
              </a:tr>
            </a:tbl>
          </a:graphicData>
        </a:graphic>
      </p:graphicFrame>
    </p:spTree>
    <p:extLst>
      <p:ext uri="{BB962C8B-B14F-4D97-AF65-F5344CB8AC3E}">
        <p14:creationId xmlns:p14="http://schemas.microsoft.com/office/powerpoint/2010/main" val="371617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443ADB-E677-64E6-8708-EB26AC4BE0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808F2E5-8B0F-36AD-6A30-6D11701FDB9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A571F1F-4BEF-638D-C71A-D5E3D6B259C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359C7597-B9E6-BBF4-500E-C591B62A583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6B2A442-B3C7-67D8-54D9-3E6A8D5EC2E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811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9BEA7E-47BC-075E-E5C3-B4663869BF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54C167-9822-0C99-9B05-FEEE694F03C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FB19C81C-B635-2820-20D8-EF638F01C85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66 connectors</a:t>
            </a:r>
          </a:p>
        </p:txBody>
      </p:sp>
      <p:sp>
        <p:nvSpPr>
          <p:cNvPr id="17" name="Rectangle 16">
            <a:extLst>
              <a:ext uri="{FF2B5EF4-FFF2-40B4-BE49-F238E27FC236}">
                <a16:creationId xmlns:a16="http://schemas.microsoft.com/office/drawing/2014/main" id="{60FCE63E-135B-205F-001F-F54A77C2B28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1F0339A-5B5A-BA98-BED0-5934C3E3255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9140997D-C803-4CF9-5876-7A6468E634E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0CA83A1-9BF1-D2D4-E9B7-3BD068D27DC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469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47A22-8609-5267-165E-8A622918EB4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826203F-C03F-D72F-AC2D-099D857098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EFC4565-A2E7-E55E-6946-CB6D2DFA545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2187AF9-08AB-606E-9805-A0D92A0728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02EC6C1F-62E6-903B-5CA9-0EA73A838B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0F17A29F-6C57-E246-67CC-25906A3EAB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92C6605-442A-91A9-2096-C1E145D14DDE}"/>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C5749F40-F579-76CE-1AA9-773F89BA2A4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8055EF0-D733-B14D-8603-A294BA9F6AC0}"/>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CC9D67F1-52CA-494A-6970-9DB53C14EF4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DA4F9475-8E76-F4C8-4DBF-D3076A458CB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6089B35-CC03-744E-37C5-36C92DC188EB}"/>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3AA7DB7C-A72D-E85B-E37C-728EC2B354D3}"/>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4D4F2ED3-2000-7E08-2EAE-E0294716A19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AD56438-7571-BA15-5435-331C8180A44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5E9A58C5-6FDB-2EDF-F921-E25FBF24788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823AB96-DC32-2DCE-6BEC-B3E8D98B3FB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AB85515D-E1D9-2E96-3D62-B9CB200A028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CED29ECE-C284-76E0-0564-CA8F0407169E}"/>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FE58FF8-4E12-2BB3-0BBC-1F1D7A7EBF1A}"/>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065AACFA-9753-0761-1E09-9BEE85DB6DD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C59AE26F-4237-DE43-6A94-E75068A36B21}"/>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67FA4BE2-7966-3F2E-A2C0-B8D6DA7E9085}"/>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16EBB79-907F-6581-AD07-1BA52956D501}"/>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489AC28D-DF55-AD85-E4CB-3043E87A57E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28834717-CF57-4841-301D-C3324BDE1925}"/>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01D51D58-2AB4-FF14-1215-B99AF2C17BC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22533016-06D6-7B13-1CAD-912AA30573D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DA234658-9821-31E9-DA4B-5FE8DA80FEF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FCBA5B6-FBB4-238C-41B9-65EC6C48D1A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3F073090-1E38-2B9C-C95E-BB00C70DA9C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C798FD0C-F09E-F270-9F14-DE5C5E60CA1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82731B24-E410-9D15-A504-97C75F2719A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DFA21D5-398A-7359-1221-7D335C758BB9}"/>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44BAB252-2437-50B8-588D-DA4A3F4138E2}"/>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F7B7E40-7656-24A5-6F50-17BA568C672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46F1B2-F1C4-6D6F-B5CB-F77CA679883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E9D8EF2-6B1A-B0E1-13A9-9B62D765381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7560A5-8D19-0762-589E-DC238ED9E8E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2970E5-C229-9D18-BF90-97EBBB98F3AD}"/>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E4176CD0-7209-DB02-E591-A52BDA611A7C}"/>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5CFBF5F9-B9F1-2FF6-BD01-50F441FA0C8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38953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Double Eliminator”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D4E4B5-114C-E034-F5ED-02B3EB4B0EE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EF99DD-6092-1BDB-136E-D7DC7D54673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62, 66, 70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 or 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 of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31 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DB7AA0-E22F-A917-4C9C-FB72ED66401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CD9BF-3020-79B2-1DAC-3C0D64E332C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66 connectors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DDB829-1888-D601-2590-17E947CB0F6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6166867-5FDF-B011-A595-41D84059C26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Double Eliminator”</a:t>
            </a:r>
          </a:p>
        </p:txBody>
      </p:sp>
      <p:sp>
        <p:nvSpPr>
          <p:cNvPr id="4" name="Rectangle 3">
            <a:extLst>
              <a:ext uri="{FF2B5EF4-FFF2-40B4-BE49-F238E27FC236}">
                <a16:creationId xmlns:a16="http://schemas.microsoft.com/office/drawing/2014/main" id="{C4DF03EE-F14B-8C84-AD92-722FBD97FA4C}"/>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5436BCAC-CD29-5F32-64C8-6174BD77C92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3A7C76A-BBBD-DD29-529D-CC7A0F17EF6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721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70C44E-94BB-AE7D-CC5A-90BD65023F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388CA6-7344-31B3-2510-CBD9B8032EE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64CB349-9F7C-2007-13E5-4E7C3CE5412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A65CF62C-0BB0-17B9-A1AA-068909C1B03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connectors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4BE54126-F3E0-1EF8-B647-67ABD8DBB4E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19AFAE2-ECE6-8678-ECD4-CBDEEBCE81C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8036F7C-48F7-9421-EE88-4EB5F851617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765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19593</TotalTime>
  <Words>2121</Words>
  <Application>Microsoft Office PowerPoint</Application>
  <PresentationFormat>On-screen Show (4:3)</PresentationFormat>
  <Paragraphs>570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221</cp:revision>
  <dcterms:created xsi:type="dcterms:W3CDTF">2020-11-09T02:38:45Z</dcterms:created>
  <dcterms:modified xsi:type="dcterms:W3CDTF">2024-10-23T23:28:14Z</dcterms:modified>
</cp:coreProperties>
</file>