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713" r:id="rId2"/>
    <p:sldId id="1714" r:id="rId3"/>
    <p:sldId id="1715" r:id="rId4"/>
    <p:sldId id="1716" r:id="rId5"/>
    <p:sldId id="1717" r:id="rId6"/>
    <p:sldId id="1718" r:id="rId7"/>
    <p:sldId id="1719" r:id="rId8"/>
    <p:sldId id="1680" r:id="rId9"/>
    <p:sldId id="257" r:id="rId10"/>
    <p:sldId id="258" r:id="rId11"/>
    <p:sldId id="259" r:id="rId12"/>
    <p:sldId id="260" r:id="rId13"/>
    <p:sldId id="261" r:id="rId14"/>
    <p:sldId id="1691" r:id="rId15"/>
    <p:sldId id="1697" r:id="rId16"/>
    <p:sldId id="1698" r:id="rId17"/>
    <p:sldId id="1699" r:id="rId18"/>
    <p:sldId id="1700" r:id="rId19"/>
    <p:sldId id="1701" r:id="rId20"/>
    <p:sldId id="1709" r:id="rId21"/>
    <p:sldId id="1703" r:id="rId22"/>
    <p:sldId id="1704" r:id="rId23"/>
    <p:sldId id="1705" r:id="rId24"/>
    <p:sldId id="1706" r:id="rId25"/>
    <p:sldId id="1707" r:id="rId26"/>
    <p:sldId id="171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26</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9.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13.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22.png"/><Relationship Id="rId38"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16.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hyperlink" Target="http://www.stevewyborney.com/?p=1028" TargetMode="External"/><Relationship Id="rId24" Type="http://schemas.openxmlformats.org/officeDocument/2006/relationships/image" Target="../media/image18.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24.jpeg"/><Relationship Id="rId5" Type="http://schemas.openxmlformats.org/officeDocument/2006/relationships/hyperlink" Target="https://stevewyborney.com/2019/09/51-esti-mysteries/" TargetMode="External"/><Relationship Id="rId15" Type="http://schemas.openxmlformats.org/officeDocument/2006/relationships/image" Target="../media/image14.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20.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12.jpeg"/><Relationship Id="rId19" Type="http://schemas.openxmlformats.org/officeDocument/2006/relationships/image" Target="../media/image15.png"/><Relationship Id="rId31" Type="http://schemas.openxmlformats.org/officeDocument/2006/relationships/image" Target="../media/image21.png"/><Relationship Id="rId4" Type="http://schemas.openxmlformats.org/officeDocument/2006/relationships/image" Target="../media/image9.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7.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F448A9-66F5-435B-9373-DEACA4DF0B2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A45ABDA-04E9-5D66-90EE-B96346C9E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570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90F2D0-9C40-C216-ED29-DA1D3275801C}"/>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57838D-1FAC-95F1-16AD-65B0CFE41065}"/>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multiple of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is half </a:t>
            </a:r>
          </a:p>
          <a:p>
            <a:pPr algn="ctr"/>
            <a:r>
              <a:rPr lang="en-US" b="1" dirty="0">
                <a:solidFill>
                  <a:schemeClr val="tx1"/>
                </a:solidFill>
              </a:rPr>
              <a:t>of another.  Eliminate both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29CB81-FC3C-A058-28FF-D9CBD42DC856}"/>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681595-9FF9-800F-958A-8A3E56920F9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49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“Did the Spinners </a:t>
            </a:r>
          </a:p>
          <a:p>
            <a:r>
              <a:rPr lang="en-US" sz="6000" b="1" dirty="0">
                <a:solidFill>
                  <a:srgbClr val="FFFF00"/>
                </a:solidFill>
              </a:rPr>
              <a:t>Bend the Jar?”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1824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90F2D0-9C40-C216-ED29-DA1D3275801C}"/>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3133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57838D-1FAC-95F1-16AD-65B0CFE41065}"/>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743744" y="0"/>
            <a:ext cx="3213100" cy="5257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multiple of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is half </a:t>
            </a:r>
          </a:p>
          <a:p>
            <a:pPr algn="ctr"/>
            <a:r>
              <a:rPr lang="en-US" b="1" dirty="0">
                <a:solidFill>
                  <a:schemeClr val="tx1"/>
                </a:solidFill>
              </a:rPr>
              <a:t>of another.  Eliminate both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C1B3135-BF84-3C5B-0FC5-A466E015BB08}"/>
              </a:ext>
            </a:extLst>
          </p:cNvPr>
          <p:cNvGraphicFramePr>
            <a:graphicFrameLocks noGrp="1"/>
          </p:cNvGraphicFramePr>
          <p:nvPr>
            <p:extLst>
              <p:ext uri="{D42A27DB-BD31-4B8C-83A1-F6EECF244321}">
                <p14:modId xmlns:p14="http://schemas.microsoft.com/office/powerpoint/2010/main" val="1583379328"/>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73895964"/>
                    </a:ext>
                  </a:extLst>
                </a:gridCol>
                <a:gridCol w="441960">
                  <a:extLst>
                    <a:ext uri="{9D8B030D-6E8A-4147-A177-3AD203B41FA5}">
                      <a16:colId xmlns:a16="http://schemas.microsoft.com/office/drawing/2014/main" val="3803184936"/>
                    </a:ext>
                  </a:extLst>
                </a:gridCol>
                <a:gridCol w="441960">
                  <a:extLst>
                    <a:ext uri="{9D8B030D-6E8A-4147-A177-3AD203B41FA5}">
                      <a16:colId xmlns:a16="http://schemas.microsoft.com/office/drawing/2014/main" val="136635132"/>
                    </a:ext>
                  </a:extLst>
                </a:gridCol>
                <a:gridCol w="441960">
                  <a:extLst>
                    <a:ext uri="{9D8B030D-6E8A-4147-A177-3AD203B41FA5}">
                      <a16:colId xmlns:a16="http://schemas.microsoft.com/office/drawing/2014/main" val="1490787201"/>
                    </a:ext>
                  </a:extLst>
                </a:gridCol>
                <a:gridCol w="441960">
                  <a:extLst>
                    <a:ext uri="{9D8B030D-6E8A-4147-A177-3AD203B41FA5}">
                      <a16:colId xmlns:a16="http://schemas.microsoft.com/office/drawing/2014/main" val="617140816"/>
                    </a:ext>
                  </a:extLst>
                </a:gridCol>
                <a:gridCol w="441960">
                  <a:extLst>
                    <a:ext uri="{9D8B030D-6E8A-4147-A177-3AD203B41FA5}">
                      <a16:colId xmlns:a16="http://schemas.microsoft.com/office/drawing/2014/main" val="4001907178"/>
                    </a:ext>
                  </a:extLst>
                </a:gridCol>
                <a:gridCol w="441960">
                  <a:extLst>
                    <a:ext uri="{9D8B030D-6E8A-4147-A177-3AD203B41FA5}">
                      <a16:colId xmlns:a16="http://schemas.microsoft.com/office/drawing/2014/main" val="102830162"/>
                    </a:ext>
                  </a:extLst>
                </a:gridCol>
                <a:gridCol w="441960">
                  <a:extLst>
                    <a:ext uri="{9D8B030D-6E8A-4147-A177-3AD203B41FA5}">
                      <a16:colId xmlns:a16="http://schemas.microsoft.com/office/drawing/2014/main" val="494333446"/>
                    </a:ext>
                  </a:extLst>
                </a:gridCol>
                <a:gridCol w="441960">
                  <a:extLst>
                    <a:ext uri="{9D8B030D-6E8A-4147-A177-3AD203B41FA5}">
                      <a16:colId xmlns:a16="http://schemas.microsoft.com/office/drawing/2014/main" val="2321508524"/>
                    </a:ext>
                  </a:extLst>
                </a:gridCol>
                <a:gridCol w="441960">
                  <a:extLst>
                    <a:ext uri="{9D8B030D-6E8A-4147-A177-3AD203B41FA5}">
                      <a16:colId xmlns:a16="http://schemas.microsoft.com/office/drawing/2014/main" val="237076496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332632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17933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7319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0636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05820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2072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757685"/>
                  </a:ext>
                </a:extLst>
              </a:tr>
            </a:tbl>
          </a:graphicData>
        </a:graphic>
      </p:graphicFrame>
    </p:spTree>
    <p:extLst>
      <p:ext uri="{BB962C8B-B14F-4D97-AF65-F5344CB8AC3E}">
        <p14:creationId xmlns:p14="http://schemas.microsoft.com/office/powerpoint/2010/main" val="303326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29CB81-FC3C-A058-28FF-D9CBD42DC856}"/>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120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681595-9FF9-800F-958A-8A3E56920F9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49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0204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E6D33B9-DF0E-44F9-4816-7092B486EDC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634150-39D8-C1E7-5DD1-9A89D270C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01325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4308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“Did the Spinners </a:t>
            </a:r>
          </a:p>
          <a:p>
            <a:r>
              <a:rPr lang="en-US" sz="6000" b="1" dirty="0">
                <a:solidFill>
                  <a:srgbClr val="FFFF00"/>
                </a:solidFill>
              </a:rPr>
              <a:t>Bend the Jar?”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7783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90F2D0-9C40-C216-ED29-DA1D3275801C}"/>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spinners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9267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57838D-1FAC-95F1-16AD-65B0CFE41065}"/>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743744" y="0"/>
            <a:ext cx="3213100" cy="52578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greater than 20 </a:t>
            </a:r>
          </a:p>
          <a:p>
            <a:pPr algn="ctr"/>
            <a:r>
              <a:rPr lang="en-US" b="1" dirty="0">
                <a:solidFill>
                  <a:schemeClr val="tx1"/>
                </a:solidFill>
              </a:rPr>
              <a:t>and less than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multiple of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 remaining numbers is half </a:t>
            </a:r>
          </a:p>
          <a:p>
            <a:pPr algn="ctr"/>
            <a:r>
              <a:rPr lang="en-US" b="1" dirty="0">
                <a:solidFill>
                  <a:schemeClr val="tx1"/>
                </a:solidFill>
              </a:rPr>
              <a:t>of another.  Eliminate both numbers.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C1B3135-BF84-3C5B-0FC5-A466E015BB08}"/>
              </a:ext>
            </a:extLst>
          </p:cNvPr>
          <p:cNvGraphicFramePr>
            <a:graphicFrameLocks noGrp="1"/>
          </p:cNvGraphicFramePr>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73895964"/>
                    </a:ext>
                  </a:extLst>
                </a:gridCol>
                <a:gridCol w="441960">
                  <a:extLst>
                    <a:ext uri="{9D8B030D-6E8A-4147-A177-3AD203B41FA5}">
                      <a16:colId xmlns:a16="http://schemas.microsoft.com/office/drawing/2014/main" val="3803184936"/>
                    </a:ext>
                  </a:extLst>
                </a:gridCol>
                <a:gridCol w="441960">
                  <a:extLst>
                    <a:ext uri="{9D8B030D-6E8A-4147-A177-3AD203B41FA5}">
                      <a16:colId xmlns:a16="http://schemas.microsoft.com/office/drawing/2014/main" val="136635132"/>
                    </a:ext>
                  </a:extLst>
                </a:gridCol>
                <a:gridCol w="441960">
                  <a:extLst>
                    <a:ext uri="{9D8B030D-6E8A-4147-A177-3AD203B41FA5}">
                      <a16:colId xmlns:a16="http://schemas.microsoft.com/office/drawing/2014/main" val="1490787201"/>
                    </a:ext>
                  </a:extLst>
                </a:gridCol>
                <a:gridCol w="441960">
                  <a:extLst>
                    <a:ext uri="{9D8B030D-6E8A-4147-A177-3AD203B41FA5}">
                      <a16:colId xmlns:a16="http://schemas.microsoft.com/office/drawing/2014/main" val="617140816"/>
                    </a:ext>
                  </a:extLst>
                </a:gridCol>
                <a:gridCol w="441960">
                  <a:extLst>
                    <a:ext uri="{9D8B030D-6E8A-4147-A177-3AD203B41FA5}">
                      <a16:colId xmlns:a16="http://schemas.microsoft.com/office/drawing/2014/main" val="4001907178"/>
                    </a:ext>
                  </a:extLst>
                </a:gridCol>
                <a:gridCol w="441960">
                  <a:extLst>
                    <a:ext uri="{9D8B030D-6E8A-4147-A177-3AD203B41FA5}">
                      <a16:colId xmlns:a16="http://schemas.microsoft.com/office/drawing/2014/main" val="102830162"/>
                    </a:ext>
                  </a:extLst>
                </a:gridCol>
                <a:gridCol w="441960">
                  <a:extLst>
                    <a:ext uri="{9D8B030D-6E8A-4147-A177-3AD203B41FA5}">
                      <a16:colId xmlns:a16="http://schemas.microsoft.com/office/drawing/2014/main" val="494333446"/>
                    </a:ext>
                  </a:extLst>
                </a:gridCol>
                <a:gridCol w="441960">
                  <a:extLst>
                    <a:ext uri="{9D8B030D-6E8A-4147-A177-3AD203B41FA5}">
                      <a16:colId xmlns:a16="http://schemas.microsoft.com/office/drawing/2014/main" val="2321508524"/>
                    </a:ext>
                  </a:extLst>
                </a:gridCol>
                <a:gridCol w="441960">
                  <a:extLst>
                    <a:ext uri="{9D8B030D-6E8A-4147-A177-3AD203B41FA5}">
                      <a16:colId xmlns:a16="http://schemas.microsoft.com/office/drawing/2014/main" val="237076496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332632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17933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7319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0636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05820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2072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757685"/>
                  </a:ext>
                </a:extLst>
              </a:tr>
            </a:tbl>
          </a:graphicData>
        </a:graphic>
      </p:graphicFrame>
      <p:graphicFrame>
        <p:nvGraphicFramePr>
          <p:cNvPr id="4" name="Table 3">
            <a:extLst>
              <a:ext uri="{FF2B5EF4-FFF2-40B4-BE49-F238E27FC236}">
                <a16:creationId xmlns:a16="http://schemas.microsoft.com/office/drawing/2014/main" id="{813167AD-FDB8-87E0-8EEA-795228453AB9}"/>
              </a:ext>
            </a:extLst>
          </p:cNvPr>
          <p:cNvGraphicFramePr>
            <a:graphicFrameLocks noGrp="1"/>
          </p:cNvGraphicFramePr>
          <p:nvPr>
            <p:extLst>
              <p:ext uri="{D42A27DB-BD31-4B8C-83A1-F6EECF244321}">
                <p14:modId xmlns:p14="http://schemas.microsoft.com/office/powerpoint/2010/main" val="1830703796"/>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73895964"/>
                    </a:ext>
                  </a:extLst>
                </a:gridCol>
                <a:gridCol w="441960">
                  <a:extLst>
                    <a:ext uri="{9D8B030D-6E8A-4147-A177-3AD203B41FA5}">
                      <a16:colId xmlns:a16="http://schemas.microsoft.com/office/drawing/2014/main" val="3803184936"/>
                    </a:ext>
                  </a:extLst>
                </a:gridCol>
                <a:gridCol w="441960">
                  <a:extLst>
                    <a:ext uri="{9D8B030D-6E8A-4147-A177-3AD203B41FA5}">
                      <a16:colId xmlns:a16="http://schemas.microsoft.com/office/drawing/2014/main" val="136635132"/>
                    </a:ext>
                  </a:extLst>
                </a:gridCol>
                <a:gridCol w="441960">
                  <a:extLst>
                    <a:ext uri="{9D8B030D-6E8A-4147-A177-3AD203B41FA5}">
                      <a16:colId xmlns:a16="http://schemas.microsoft.com/office/drawing/2014/main" val="1490787201"/>
                    </a:ext>
                  </a:extLst>
                </a:gridCol>
                <a:gridCol w="441960">
                  <a:extLst>
                    <a:ext uri="{9D8B030D-6E8A-4147-A177-3AD203B41FA5}">
                      <a16:colId xmlns:a16="http://schemas.microsoft.com/office/drawing/2014/main" val="617140816"/>
                    </a:ext>
                  </a:extLst>
                </a:gridCol>
                <a:gridCol w="441960">
                  <a:extLst>
                    <a:ext uri="{9D8B030D-6E8A-4147-A177-3AD203B41FA5}">
                      <a16:colId xmlns:a16="http://schemas.microsoft.com/office/drawing/2014/main" val="4001907178"/>
                    </a:ext>
                  </a:extLst>
                </a:gridCol>
                <a:gridCol w="441960">
                  <a:extLst>
                    <a:ext uri="{9D8B030D-6E8A-4147-A177-3AD203B41FA5}">
                      <a16:colId xmlns:a16="http://schemas.microsoft.com/office/drawing/2014/main" val="102830162"/>
                    </a:ext>
                  </a:extLst>
                </a:gridCol>
                <a:gridCol w="441960">
                  <a:extLst>
                    <a:ext uri="{9D8B030D-6E8A-4147-A177-3AD203B41FA5}">
                      <a16:colId xmlns:a16="http://schemas.microsoft.com/office/drawing/2014/main" val="494333446"/>
                    </a:ext>
                  </a:extLst>
                </a:gridCol>
                <a:gridCol w="441960">
                  <a:extLst>
                    <a:ext uri="{9D8B030D-6E8A-4147-A177-3AD203B41FA5}">
                      <a16:colId xmlns:a16="http://schemas.microsoft.com/office/drawing/2014/main" val="2321508524"/>
                    </a:ext>
                  </a:extLst>
                </a:gridCol>
                <a:gridCol w="441960">
                  <a:extLst>
                    <a:ext uri="{9D8B030D-6E8A-4147-A177-3AD203B41FA5}">
                      <a16:colId xmlns:a16="http://schemas.microsoft.com/office/drawing/2014/main" val="237076496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332632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17933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87319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0636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05820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32072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5757685"/>
                  </a:ext>
                </a:extLst>
              </a:tr>
            </a:tbl>
          </a:graphicData>
        </a:graphic>
      </p:graphicFrame>
      <p:graphicFrame>
        <p:nvGraphicFramePr>
          <p:cNvPr id="5" name="Table 4">
            <a:extLst>
              <a:ext uri="{FF2B5EF4-FFF2-40B4-BE49-F238E27FC236}">
                <a16:creationId xmlns:a16="http://schemas.microsoft.com/office/drawing/2014/main" id="{C58895C0-EA18-9AA3-11AD-12EE110A837F}"/>
              </a:ext>
            </a:extLst>
          </p:cNvPr>
          <p:cNvGraphicFramePr>
            <a:graphicFrameLocks noGrp="1"/>
          </p:cNvGraphicFramePr>
          <p:nvPr>
            <p:extLst>
              <p:ext uri="{D42A27DB-BD31-4B8C-83A1-F6EECF244321}">
                <p14:modId xmlns:p14="http://schemas.microsoft.com/office/powerpoint/2010/main" val="3348907519"/>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73895964"/>
                    </a:ext>
                  </a:extLst>
                </a:gridCol>
                <a:gridCol w="441960">
                  <a:extLst>
                    <a:ext uri="{9D8B030D-6E8A-4147-A177-3AD203B41FA5}">
                      <a16:colId xmlns:a16="http://schemas.microsoft.com/office/drawing/2014/main" val="3803184936"/>
                    </a:ext>
                  </a:extLst>
                </a:gridCol>
                <a:gridCol w="441960">
                  <a:extLst>
                    <a:ext uri="{9D8B030D-6E8A-4147-A177-3AD203B41FA5}">
                      <a16:colId xmlns:a16="http://schemas.microsoft.com/office/drawing/2014/main" val="136635132"/>
                    </a:ext>
                  </a:extLst>
                </a:gridCol>
                <a:gridCol w="441960">
                  <a:extLst>
                    <a:ext uri="{9D8B030D-6E8A-4147-A177-3AD203B41FA5}">
                      <a16:colId xmlns:a16="http://schemas.microsoft.com/office/drawing/2014/main" val="1490787201"/>
                    </a:ext>
                  </a:extLst>
                </a:gridCol>
                <a:gridCol w="441960">
                  <a:extLst>
                    <a:ext uri="{9D8B030D-6E8A-4147-A177-3AD203B41FA5}">
                      <a16:colId xmlns:a16="http://schemas.microsoft.com/office/drawing/2014/main" val="617140816"/>
                    </a:ext>
                  </a:extLst>
                </a:gridCol>
                <a:gridCol w="441960">
                  <a:extLst>
                    <a:ext uri="{9D8B030D-6E8A-4147-A177-3AD203B41FA5}">
                      <a16:colId xmlns:a16="http://schemas.microsoft.com/office/drawing/2014/main" val="4001907178"/>
                    </a:ext>
                  </a:extLst>
                </a:gridCol>
                <a:gridCol w="441960">
                  <a:extLst>
                    <a:ext uri="{9D8B030D-6E8A-4147-A177-3AD203B41FA5}">
                      <a16:colId xmlns:a16="http://schemas.microsoft.com/office/drawing/2014/main" val="102830162"/>
                    </a:ext>
                  </a:extLst>
                </a:gridCol>
                <a:gridCol w="441960">
                  <a:extLst>
                    <a:ext uri="{9D8B030D-6E8A-4147-A177-3AD203B41FA5}">
                      <a16:colId xmlns:a16="http://schemas.microsoft.com/office/drawing/2014/main" val="494333446"/>
                    </a:ext>
                  </a:extLst>
                </a:gridCol>
                <a:gridCol w="441960">
                  <a:extLst>
                    <a:ext uri="{9D8B030D-6E8A-4147-A177-3AD203B41FA5}">
                      <a16:colId xmlns:a16="http://schemas.microsoft.com/office/drawing/2014/main" val="2321508524"/>
                    </a:ext>
                  </a:extLst>
                </a:gridCol>
                <a:gridCol w="441960">
                  <a:extLst>
                    <a:ext uri="{9D8B030D-6E8A-4147-A177-3AD203B41FA5}">
                      <a16:colId xmlns:a16="http://schemas.microsoft.com/office/drawing/2014/main" val="237076496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332632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17933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87319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80636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05820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32072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5757685"/>
                  </a:ext>
                </a:extLst>
              </a:tr>
            </a:tbl>
          </a:graphicData>
        </a:graphic>
      </p:graphicFrame>
      <p:graphicFrame>
        <p:nvGraphicFramePr>
          <p:cNvPr id="6" name="Table 5">
            <a:extLst>
              <a:ext uri="{FF2B5EF4-FFF2-40B4-BE49-F238E27FC236}">
                <a16:creationId xmlns:a16="http://schemas.microsoft.com/office/drawing/2014/main" id="{B8E12ED1-2CBB-3A66-9502-C2D7C774FFD7}"/>
              </a:ext>
            </a:extLst>
          </p:cNvPr>
          <p:cNvGraphicFramePr>
            <a:graphicFrameLocks noGrp="1"/>
          </p:cNvGraphicFramePr>
          <p:nvPr>
            <p:extLst>
              <p:ext uri="{D42A27DB-BD31-4B8C-83A1-F6EECF244321}">
                <p14:modId xmlns:p14="http://schemas.microsoft.com/office/powerpoint/2010/main" val="2007258481"/>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73895964"/>
                    </a:ext>
                  </a:extLst>
                </a:gridCol>
                <a:gridCol w="441960">
                  <a:extLst>
                    <a:ext uri="{9D8B030D-6E8A-4147-A177-3AD203B41FA5}">
                      <a16:colId xmlns:a16="http://schemas.microsoft.com/office/drawing/2014/main" val="3803184936"/>
                    </a:ext>
                  </a:extLst>
                </a:gridCol>
                <a:gridCol w="441960">
                  <a:extLst>
                    <a:ext uri="{9D8B030D-6E8A-4147-A177-3AD203B41FA5}">
                      <a16:colId xmlns:a16="http://schemas.microsoft.com/office/drawing/2014/main" val="136635132"/>
                    </a:ext>
                  </a:extLst>
                </a:gridCol>
                <a:gridCol w="441960">
                  <a:extLst>
                    <a:ext uri="{9D8B030D-6E8A-4147-A177-3AD203B41FA5}">
                      <a16:colId xmlns:a16="http://schemas.microsoft.com/office/drawing/2014/main" val="1490787201"/>
                    </a:ext>
                  </a:extLst>
                </a:gridCol>
                <a:gridCol w="441960">
                  <a:extLst>
                    <a:ext uri="{9D8B030D-6E8A-4147-A177-3AD203B41FA5}">
                      <a16:colId xmlns:a16="http://schemas.microsoft.com/office/drawing/2014/main" val="617140816"/>
                    </a:ext>
                  </a:extLst>
                </a:gridCol>
                <a:gridCol w="441960">
                  <a:extLst>
                    <a:ext uri="{9D8B030D-6E8A-4147-A177-3AD203B41FA5}">
                      <a16:colId xmlns:a16="http://schemas.microsoft.com/office/drawing/2014/main" val="4001907178"/>
                    </a:ext>
                  </a:extLst>
                </a:gridCol>
                <a:gridCol w="441960">
                  <a:extLst>
                    <a:ext uri="{9D8B030D-6E8A-4147-A177-3AD203B41FA5}">
                      <a16:colId xmlns:a16="http://schemas.microsoft.com/office/drawing/2014/main" val="102830162"/>
                    </a:ext>
                  </a:extLst>
                </a:gridCol>
                <a:gridCol w="441960">
                  <a:extLst>
                    <a:ext uri="{9D8B030D-6E8A-4147-A177-3AD203B41FA5}">
                      <a16:colId xmlns:a16="http://schemas.microsoft.com/office/drawing/2014/main" val="494333446"/>
                    </a:ext>
                  </a:extLst>
                </a:gridCol>
                <a:gridCol w="441960">
                  <a:extLst>
                    <a:ext uri="{9D8B030D-6E8A-4147-A177-3AD203B41FA5}">
                      <a16:colId xmlns:a16="http://schemas.microsoft.com/office/drawing/2014/main" val="2321508524"/>
                    </a:ext>
                  </a:extLst>
                </a:gridCol>
                <a:gridCol w="441960">
                  <a:extLst>
                    <a:ext uri="{9D8B030D-6E8A-4147-A177-3AD203B41FA5}">
                      <a16:colId xmlns:a16="http://schemas.microsoft.com/office/drawing/2014/main" val="237076496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332632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17933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87319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80636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05820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32072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5757685"/>
                  </a:ext>
                </a:extLst>
              </a:tr>
            </a:tbl>
          </a:graphicData>
        </a:graphic>
      </p:graphicFrame>
      <p:graphicFrame>
        <p:nvGraphicFramePr>
          <p:cNvPr id="7" name="Table 6">
            <a:extLst>
              <a:ext uri="{FF2B5EF4-FFF2-40B4-BE49-F238E27FC236}">
                <a16:creationId xmlns:a16="http://schemas.microsoft.com/office/drawing/2014/main" id="{6E7DB639-106F-9220-EFFD-092D10306432}"/>
              </a:ext>
            </a:extLst>
          </p:cNvPr>
          <p:cNvGraphicFramePr>
            <a:graphicFrameLocks noGrp="1"/>
          </p:cNvGraphicFramePr>
          <p:nvPr>
            <p:extLst>
              <p:ext uri="{D42A27DB-BD31-4B8C-83A1-F6EECF244321}">
                <p14:modId xmlns:p14="http://schemas.microsoft.com/office/powerpoint/2010/main" val="4280985860"/>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73895964"/>
                    </a:ext>
                  </a:extLst>
                </a:gridCol>
                <a:gridCol w="441960">
                  <a:extLst>
                    <a:ext uri="{9D8B030D-6E8A-4147-A177-3AD203B41FA5}">
                      <a16:colId xmlns:a16="http://schemas.microsoft.com/office/drawing/2014/main" val="3803184936"/>
                    </a:ext>
                  </a:extLst>
                </a:gridCol>
                <a:gridCol w="441960">
                  <a:extLst>
                    <a:ext uri="{9D8B030D-6E8A-4147-A177-3AD203B41FA5}">
                      <a16:colId xmlns:a16="http://schemas.microsoft.com/office/drawing/2014/main" val="136635132"/>
                    </a:ext>
                  </a:extLst>
                </a:gridCol>
                <a:gridCol w="441960">
                  <a:extLst>
                    <a:ext uri="{9D8B030D-6E8A-4147-A177-3AD203B41FA5}">
                      <a16:colId xmlns:a16="http://schemas.microsoft.com/office/drawing/2014/main" val="1490787201"/>
                    </a:ext>
                  </a:extLst>
                </a:gridCol>
                <a:gridCol w="441960">
                  <a:extLst>
                    <a:ext uri="{9D8B030D-6E8A-4147-A177-3AD203B41FA5}">
                      <a16:colId xmlns:a16="http://schemas.microsoft.com/office/drawing/2014/main" val="617140816"/>
                    </a:ext>
                  </a:extLst>
                </a:gridCol>
                <a:gridCol w="441960">
                  <a:extLst>
                    <a:ext uri="{9D8B030D-6E8A-4147-A177-3AD203B41FA5}">
                      <a16:colId xmlns:a16="http://schemas.microsoft.com/office/drawing/2014/main" val="4001907178"/>
                    </a:ext>
                  </a:extLst>
                </a:gridCol>
                <a:gridCol w="441960">
                  <a:extLst>
                    <a:ext uri="{9D8B030D-6E8A-4147-A177-3AD203B41FA5}">
                      <a16:colId xmlns:a16="http://schemas.microsoft.com/office/drawing/2014/main" val="102830162"/>
                    </a:ext>
                  </a:extLst>
                </a:gridCol>
                <a:gridCol w="441960">
                  <a:extLst>
                    <a:ext uri="{9D8B030D-6E8A-4147-A177-3AD203B41FA5}">
                      <a16:colId xmlns:a16="http://schemas.microsoft.com/office/drawing/2014/main" val="494333446"/>
                    </a:ext>
                  </a:extLst>
                </a:gridCol>
                <a:gridCol w="441960">
                  <a:extLst>
                    <a:ext uri="{9D8B030D-6E8A-4147-A177-3AD203B41FA5}">
                      <a16:colId xmlns:a16="http://schemas.microsoft.com/office/drawing/2014/main" val="2321508524"/>
                    </a:ext>
                  </a:extLst>
                </a:gridCol>
                <a:gridCol w="441960">
                  <a:extLst>
                    <a:ext uri="{9D8B030D-6E8A-4147-A177-3AD203B41FA5}">
                      <a16:colId xmlns:a16="http://schemas.microsoft.com/office/drawing/2014/main" val="237076496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332632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17933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87319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80636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05820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32072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5757685"/>
                  </a:ext>
                </a:extLst>
              </a:tr>
            </a:tbl>
          </a:graphicData>
        </a:graphic>
      </p:graphicFrame>
      <p:graphicFrame>
        <p:nvGraphicFramePr>
          <p:cNvPr id="8" name="Table 7">
            <a:extLst>
              <a:ext uri="{FF2B5EF4-FFF2-40B4-BE49-F238E27FC236}">
                <a16:creationId xmlns:a16="http://schemas.microsoft.com/office/drawing/2014/main" id="{FA715494-99F8-9265-41DC-6607D80A7D01}"/>
              </a:ext>
            </a:extLst>
          </p:cNvPr>
          <p:cNvGraphicFramePr>
            <a:graphicFrameLocks noGrp="1"/>
          </p:cNvGraphicFramePr>
          <p:nvPr>
            <p:extLst>
              <p:ext uri="{D42A27DB-BD31-4B8C-83A1-F6EECF244321}">
                <p14:modId xmlns:p14="http://schemas.microsoft.com/office/powerpoint/2010/main" val="3282506255"/>
              </p:ext>
            </p:extLst>
          </p:nvPr>
        </p:nvGraphicFramePr>
        <p:xfrm>
          <a:off x="152400" y="4800600"/>
          <a:ext cx="4419600" cy="1795612"/>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073895964"/>
                    </a:ext>
                  </a:extLst>
                </a:gridCol>
                <a:gridCol w="441960">
                  <a:extLst>
                    <a:ext uri="{9D8B030D-6E8A-4147-A177-3AD203B41FA5}">
                      <a16:colId xmlns:a16="http://schemas.microsoft.com/office/drawing/2014/main" val="3803184936"/>
                    </a:ext>
                  </a:extLst>
                </a:gridCol>
                <a:gridCol w="441960">
                  <a:extLst>
                    <a:ext uri="{9D8B030D-6E8A-4147-A177-3AD203B41FA5}">
                      <a16:colId xmlns:a16="http://schemas.microsoft.com/office/drawing/2014/main" val="136635132"/>
                    </a:ext>
                  </a:extLst>
                </a:gridCol>
                <a:gridCol w="441960">
                  <a:extLst>
                    <a:ext uri="{9D8B030D-6E8A-4147-A177-3AD203B41FA5}">
                      <a16:colId xmlns:a16="http://schemas.microsoft.com/office/drawing/2014/main" val="1490787201"/>
                    </a:ext>
                  </a:extLst>
                </a:gridCol>
                <a:gridCol w="441960">
                  <a:extLst>
                    <a:ext uri="{9D8B030D-6E8A-4147-A177-3AD203B41FA5}">
                      <a16:colId xmlns:a16="http://schemas.microsoft.com/office/drawing/2014/main" val="617140816"/>
                    </a:ext>
                  </a:extLst>
                </a:gridCol>
                <a:gridCol w="441960">
                  <a:extLst>
                    <a:ext uri="{9D8B030D-6E8A-4147-A177-3AD203B41FA5}">
                      <a16:colId xmlns:a16="http://schemas.microsoft.com/office/drawing/2014/main" val="4001907178"/>
                    </a:ext>
                  </a:extLst>
                </a:gridCol>
                <a:gridCol w="441960">
                  <a:extLst>
                    <a:ext uri="{9D8B030D-6E8A-4147-A177-3AD203B41FA5}">
                      <a16:colId xmlns:a16="http://schemas.microsoft.com/office/drawing/2014/main" val="102830162"/>
                    </a:ext>
                  </a:extLst>
                </a:gridCol>
                <a:gridCol w="441960">
                  <a:extLst>
                    <a:ext uri="{9D8B030D-6E8A-4147-A177-3AD203B41FA5}">
                      <a16:colId xmlns:a16="http://schemas.microsoft.com/office/drawing/2014/main" val="494333446"/>
                    </a:ext>
                  </a:extLst>
                </a:gridCol>
                <a:gridCol w="441960">
                  <a:extLst>
                    <a:ext uri="{9D8B030D-6E8A-4147-A177-3AD203B41FA5}">
                      <a16:colId xmlns:a16="http://schemas.microsoft.com/office/drawing/2014/main" val="2321508524"/>
                    </a:ext>
                  </a:extLst>
                </a:gridCol>
                <a:gridCol w="441960">
                  <a:extLst>
                    <a:ext uri="{9D8B030D-6E8A-4147-A177-3AD203B41FA5}">
                      <a16:colId xmlns:a16="http://schemas.microsoft.com/office/drawing/2014/main" val="2370764960"/>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5332632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78179330"/>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873192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80636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2305820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93207245"/>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5757685"/>
                  </a:ext>
                </a:extLst>
              </a:tr>
            </a:tbl>
          </a:graphicData>
        </a:graphic>
      </p:graphicFrame>
    </p:spTree>
    <p:extLst>
      <p:ext uri="{BB962C8B-B14F-4D97-AF65-F5344CB8AC3E}">
        <p14:creationId xmlns:p14="http://schemas.microsoft.com/office/powerpoint/2010/main" val="24852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29CB81-FC3C-A058-28FF-D9CBD42DC856}"/>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834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681595-9FF9-800F-958A-8A3E56920F98}"/>
              </a:ext>
            </a:extLst>
          </p:cNvPr>
          <p:cNvPicPr>
            <a:picLocks noChangeAspect="1"/>
          </p:cNvPicPr>
          <p:nvPr/>
        </p:nvPicPr>
        <p:blipFill rotWithShape="1">
          <a:blip r:embed="rId2">
            <a:extLst>
              <a:ext uri="{28A0092B-C50C-407E-A947-70E740481C1C}">
                <a14:useLocalDpi xmlns:a14="http://schemas.microsoft.com/office/drawing/2010/main" val="0"/>
              </a:ext>
            </a:extLst>
          </a:blip>
          <a:srcRect r="54167"/>
          <a:stretch/>
        </p:blipFill>
        <p:spPr>
          <a:xfrm>
            <a:off x="0" y="0"/>
            <a:ext cx="4191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49 spinners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80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ction="ppaction://noaction"/>
              </a:rPr>
              <a:t> </a:t>
            </a:r>
          </a:p>
          <a:p>
            <a:pPr algn="ctr"/>
            <a:r>
              <a:rPr lang="en-US" sz="1000" b="1" dirty="0">
                <a:hlinkClick r:id="" action="ppaction://noaction"/>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824969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CC38B5-0599-A946-0FD3-5EE16B69FF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1047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7B387B-6950-31FB-56CE-37768F7DA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663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A85026-2B3E-4C65-533B-5FD32C2420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54F2A6-06A3-2348-00C3-E9D094241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58980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BB2C88B-C25B-7EE9-9D25-20971F7208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B013AB6-ABD2-EE28-BC0E-3796A15E6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60958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399B25-4169-961F-5A6B-12DE90863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13669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“Did the Spinners </a:t>
            </a:r>
          </a:p>
          <a:p>
            <a:r>
              <a:rPr lang="en-US" sz="6000" b="1" dirty="0">
                <a:solidFill>
                  <a:srgbClr val="FFFF00"/>
                </a:solidFill>
              </a:rPr>
              <a:t>Bend the Jar?”</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10257</TotalTime>
  <Words>2328</Words>
  <Application>Microsoft Office PowerPoint</Application>
  <PresentationFormat>On-screen Show (4:3)</PresentationFormat>
  <Paragraphs>780</Paragraphs>
  <Slides>26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217</cp:revision>
  <dcterms:created xsi:type="dcterms:W3CDTF">2020-11-09T02:38:45Z</dcterms:created>
  <dcterms:modified xsi:type="dcterms:W3CDTF">2024-11-05T01:00:20Z</dcterms:modified>
</cp:coreProperties>
</file>