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709" r:id="rId2"/>
    <p:sldId id="1710" r:id="rId3"/>
    <p:sldId id="1711" r:id="rId4"/>
    <p:sldId id="1680" r:id="rId5"/>
    <p:sldId id="257" r:id="rId6"/>
    <p:sldId id="258" r:id="rId7"/>
    <p:sldId id="259" r:id="rId8"/>
    <p:sldId id="260" r:id="rId9"/>
    <p:sldId id="261" r:id="rId10"/>
    <p:sldId id="1691" r:id="rId11"/>
    <p:sldId id="1695" r:id="rId12"/>
    <p:sldId id="1696" r:id="rId13"/>
    <p:sldId id="1697" r:id="rId14"/>
    <p:sldId id="1698" r:id="rId15"/>
    <p:sldId id="1699" r:id="rId16"/>
    <p:sldId id="1707" r:id="rId17"/>
    <p:sldId id="1701" r:id="rId18"/>
    <p:sldId id="1702" r:id="rId19"/>
    <p:sldId id="1703" r:id="rId20"/>
    <p:sldId id="1704" r:id="rId21"/>
    <p:sldId id="1705" r:id="rId22"/>
    <p:sldId id="170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8049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Spinning </a:t>
            </a:r>
          </a:p>
          <a:p>
            <a:r>
              <a:rPr lang="en-US" sz="6000" b="1" dirty="0">
                <a:solidFill>
                  <a:srgbClr val="FFFF00"/>
                </a:solidFill>
              </a:rPr>
              <a:t>the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609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37880-5DD2-3ED5-5A22-1CB3AAD02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574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3D258-6256-A9E4-0062-1BFFA8A552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31800" y="0"/>
            <a:ext cx="3708399"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a:t>
            </a:r>
          </a:p>
          <a:p>
            <a:pPr algn="ctr"/>
            <a:r>
              <a:rPr lang="en-US" sz="2000" b="1" dirty="0">
                <a:solidFill>
                  <a:schemeClr val="tx1"/>
                </a:solidFill>
              </a:rPr>
              <a:t>that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6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00E6CF3-0EEA-065B-9C53-A6C1F843F2BC}"/>
              </a:ext>
            </a:extLst>
          </p:cNvPr>
          <p:cNvGraphicFramePr>
            <a:graphicFrameLocks noGrp="1"/>
          </p:cNvGraphicFramePr>
          <p:nvPr>
            <p:extLst>
              <p:ext uri="{D42A27DB-BD31-4B8C-83A1-F6EECF244321}">
                <p14:modId xmlns:p14="http://schemas.microsoft.com/office/powerpoint/2010/main" val="132955442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883025"/>
                  </a:ext>
                </a:extLst>
              </a:tr>
            </a:tbl>
          </a:graphicData>
        </a:graphic>
      </p:graphicFrame>
    </p:spTree>
    <p:extLst>
      <p:ext uri="{BB962C8B-B14F-4D97-AF65-F5344CB8AC3E}">
        <p14:creationId xmlns:p14="http://schemas.microsoft.com/office/powerpoint/2010/main" val="29455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02FAB-CDF1-B210-4519-19F7A537D2B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54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05F7E-6BCF-101C-49A1-61F6063BB3D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507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97316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Spinning </a:t>
            </a:r>
          </a:p>
          <a:p>
            <a:r>
              <a:rPr lang="en-US" sz="6000" b="1" dirty="0">
                <a:solidFill>
                  <a:srgbClr val="FFFF00"/>
                </a:solidFill>
              </a:rPr>
              <a:t>the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3787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37880-5DD2-3ED5-5A22-1CB3AAD02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146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3D258-6256-A9E4-0062-1BFFA8A552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31800" y="0"/>
            <a:ext cx="3708399"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a:t>
            </a:r>
          </a:p>
          <a:p>
            <a:pPr algn="ctr"/>
            <a:r>
              <a:rPr lang="en-US" sz="2000" b="1" dirty="0">
                <a:solidFill>
                  <a:schemeClr val="tx1"/>
                </a:solidFill>
              </a:rPr>
              <a:t>that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6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00E6CF3-0EEA-065B-9C53-A6C1F843F2BC}"/>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883025"/>
                  </a:ext>
                </a:extLst>
              </a:tr>
            </a:tbl>
          </a:graphicData>
        </a:graphic>
      </p:graphicFrame>
      <p:graphicFrame>
        <p:nvGraphicFramePr>
          <p:cNvPr id="4" name="Table 3">
            <a:extLst>
              <a:ext uri="{FF2B5EF4-FFF2-40B4-BE49-F238E27FC236}">
                <a16:creationId xmlns:a16="http://schemas.microsoft.com/office/drawing/2014/main" id="{B7C060F4-F221-12C7-F6DC-05970FE4F80F}"/>
              </a:ext>
            </a:extLst>
          </p:cNvPr>
          <p:cNvGraphicFramePr>
            <a:graphicFrameLocks noGrp="1"/>
          </p:cNvGraphicFramePr>
          <p:nvPr>
            <p:extLst>
              <p:ext uri="{D42A27DB-BD31-4B8C-83A1-F6EECF244321}">
                <p14:modId xmlns:p14="http://schemas.microsoft.com/office/powerpoint/2010/main" val="123319427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883025"/>
                  </a:ext>
                </a:extLst>
              </a:tr>
            </a:tbl>
          </a:graphicData>
        </a:graphic>
      </p:graphicFrame>
      <p:graphicFrame>
        <p:nvGraphicFramePr>
          <p:cNvPr id="5" name="Table 4">
            <a:extLst>
              <a:ext uri="{FF2B5EF4-FFF2-40B4-BE49-F238E27FC236}">
                <a16:creationId xmlns:a16="http://schemas.microsoft.com/office/drawing/2014/main" id="{F1D7BAAA-F6BD-44E3-202C-23279F55173C}"/>
              </a:ext>
            </a:extLst>
          </p:cNvPr>
          <p:cNvGraphicFramePr>
            <a:graphicFrameLocks noGrp="1"/>
          </p:cNvGraphicFramePr>
          <p:nvPr>
            <p:extLst>
              <p:ext uri="{D42A27DB-BD31-4B8C-83A1-F6EECF244321}">
                <p14:modId xmlns:p14="http://schemas.microsoft.com/office/powerpoint/2010/main" val="3738591089"/>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883025"/>
                  </a:ext>
                </a:extLst>
              </a:tr>
            </a:tbl>
          </a:graphicData>
        </a:graphic>
      </p:graphicFrame>
      <p:graphicFrame>
        <p:nvGraphicFramePr>
          <p:cNvPr id="6" name="Table 5">
            <a:extLst>
              <a:ext uri="{FF2B5EF4-FFF2-40B4-BE49-F238E27FC236}">
                <a16:creationId xmlns:a16="http://schemas.microsoft.com/office/drawing/2014/main" id="{5CC4B150-DB23-22DC-DEF3-B412228CFCCE}"/>
              </a:ext>
            </a:extLst>
          </p:cNvPr>
          <p:cNvGraphicFramePr>
            <a:graphicFrameLocks noGrp="1"/>
          </p:cNvGraphicFramePr>
          <p:nvPr>
            <p:extLst>
              <p:ext uri="{D42A27DB-BD31-4B8C-83A1-F6EECF244321}">
                <p14:modId xmlns:p14="http://schemas.microsoft.com/office/powerpoint/2010/main" val="319481162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883025"/>
                  </a:ext>
                </a:extLst>
              </a:tr>
            </a:tbl>
          </a:graphicData>
        </a:graphic>
      </p:graphicFrame>
      <p:graphicFrame>
        <p:nvGraphicFramePr>
          <p:cNvPr id="7" name="Table 6">
            <a:extLst>
              <a:ext uri="{FF2B5EF4-FFF2-40B4-BE49-F238E27FC236}">
                <a16:creationId xmlns:a16="http://schemas.microsoft.com/office/drawing/2014/main" id="{6CC3EDC9-26B5-6594-9309-89B9E11FFE48}"/>
              </a:ext>
            </a:extLst>
          </p:cNvPr>
          <p:cNvGraphicFramePr>
            <a:graphicFrameLocks noGrp="1"/>
          </p:cNvGraphicFramePr>
          <p:nvPr>
            <p:extLst>
              <p:ext uri="{D42A27DB-BD31-4B8C-83A1-F6EECF244321}">
                <p14:modId xmlns:p14="http://schemas.microsoft.com/office/powerpoint/2010/main" val="2234878442"/>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883025"/>
                  </a:ext>
                </a:extLst>
              </a:tr>
            </a:tbl>
          </a:graphicData>
        </a:graphic>
      </p:graphicFrame>
      <p:graphicFrame>
        <p:nvGraphicFramePr>
          <p:cNvPr id="8" name="Table 7">
            <a:extLst>
              <a:ext uri="{FF2B5EF4-FFF2-40B4-BE49-F238E27FC236}">
                <a16:creationId xmlns:a16="http://schemas.microsoft.com/office/drawing/2014/main" id="{199C8172-C8B1-BB4D-0D29-19605997F3AC}"/>
              </a:ext>
            </a:extLst>
          </p:cNvPr>
          <p:cNvGraphicFramePr>
            <a:graphicFrameLocks noGrp="1"/>
          </p:cNvGraphicFramePr>
          <p:nvPr>
            <p:extLst>
              <p:ext uri="{D42A27DB-BD31-4B8C-83A1-F6EECF244321}">
                <p14:modId xmlns:p14="http://schemas.microsoft.com/office/powerpoint/2010/main" val="540229574"/>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94479479"/>
                    </a:ext>
                  </a:extLst>
                </a:gridCol>
                <a:gridCol w="441960">
                  <a:extLst>
                    <a:ext uri="{9D8B030D-6E8A-4147-A177-3AD203B41FA5}">
                      <a16:colId xmlns:a16="http://schemas.microsoft.com/office/drawing/2014/main" val="1414749126"/>
                    </a:ext>
                  </a:extLst>
                </a:gridCol>
                <a:gridCol w="441960">
                  <a:extLst>
                    <a:ext uri="{9D8B030D-6E8A-4147-A177-3AD203B41FA5}">
                      <a16:colId xmlns:a16="http://schemas.microsoft.com/office/drawing/2014/main" val="1081565063"/>
                    </a:ext>
                  </a:extLst>
                </a:gridCol>
                <a:gridCol w="441960">
                  <a:extLst>
                    <a:ext uri="{9D8B030D-6E8A-4147-A177-3AD203B41FA5}">
                      <a16:colId xmlns:a16="http://schemas.microsoft.com/office/drawing/2014/main" val="1053583311"/>
                    </a:ext>
                  </a:extLst>
                </a:gridCol>
                <a:gridCol w="441960">
                  <a:extLst>
                    <a:ext uri="{9D8B030D-6E8A-4147-A177-3AD203B41FA5}">
                      <a16:colId xmlns:a16="http://schemas.microsoft.com/office/drawing/2014/main" val="993037035"/>
                    </a:ext>
                  </a:extLst>
                </a:gridCol>
                <a:gridCol w="441960">
                  <a:extLst>
                    <a:ext uri="{9D8B030D-6E8A-4147-A177-3AD203B41FA5}">
                      <a16:colId xmlns:a16="http://schemas.microsoft.com/office/drawing/2014/main" val="2840227326"/>
                    </a:ext>
                  </a:extLst>
                </a:gridCol>
                <a:gridCol w="441960">
                  <a:extLst>
                    <a:ext uri="{9D8B030D-6E8A-4147-A177-3AD203B41FA5}">
                      <a16:colId xmlns:a16="http://schemas.microsoft.com/office/drawing/2014/main" val="2654641646"/>
                    </a:ext>
                  </a:extLst>
                </a:gridCol>
                <a:gridCol w="441960">
                  <a:extLst>
                    <a:ext uri="{9D8B030D-6E8A-4147-A177-3AD203B41FA5}">
                      <a16:colId xmlns:a16="http://schemas.microsoft.com/office/drawing/2014/main" val="946064536"/>
                    </a:ext>
                  </a:extLst>
                </a:gridCol>
                <a:gridCol w="441960">
                  <a:extLst>
                    <a:ext uri="{9D8B030D-6E8A-4147-A177-3AD203B41FA5}">
                      <a16:colId xmlns:a16="http://schemas.microsoft.com/office/drawing/2014/main" val="1595337331"/>
                    </a:ext>
                  </a:extLst>
                </a:gridCol>
                <a:gridCol w="441960">
                  <a:extLst>
                    <a:ext uri="{9D8B030D-6E8A-4147-A177-3AD203B41FA5}">
                      <a16:colId xmlns:a16="http://schemas.microsoft.com/office/drawing/2014/main" val="148632439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92013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4789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08660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7672992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0017666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883025"/>
                  </a:ext>
                </a:extLst>
              </a:tr>
            </a:tbl>
          </a:graphicData>
        </a:graphic>
      </p:graphicFrame>
    </p:spTree>
    <p:extLst>
      <p:ext uri="{BB962C8B-B14F-4D97-AF65-F5344CB8AC3E}">
        <p14:creationId xmlns:p14="http://schemas.microsoft.com/office/powerpoint/2010/main" val="1882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21130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02FAB-CDF1-B210-4519-19F7A537D2B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5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05F7E-6BCF-101C-49A1-61F6063BB3D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369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6877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D08EB7-B373-0A1D-0399-5AFEFD1F10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D6345E-77CD-1E64-8A0D-EE8A1E20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8560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Spinning </a:t>
            </a:r>
          </a:p>
          <a:p>
            <a:r>
              <a:rPr lang="en-US" sz="6000" b="1" dirty="0">
                <a:solidFill>
                  <a:srgbClr val="FFFF00"/>
                </a:solidFill>
              </a:rPr>
              <a:t>the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37880-5DD2-3ED5-5A22-1CB3AAD028C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3D258-6256-A9E4-0062-1BFFA8A552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also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a:t>
            </a:r>
          </a:p>
          <a:p>
            <a:pPr algn="ctr"/>
            <a:r>
              <a:rPr lang="en-US" sz="2000" b="1" dirty="0">
                <a:solidFill>
                  <a:schemeClr val="tx1"/>
                </a:solidFill>
              </a:rPr>
              <a:t>that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digit 6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02FAB-CDF1-B210-4519-19F7A537D2B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05F7E-6BCF-101C-49A1-61F6063BB3D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10234</TotalTime>
  <Words>2258</Words>
  <Application>Microsoft Office PowerPoint</Application>
  <PresentationFormat>On-screen Show (4:3)</PresentationFormat>
  <Paragraphs>710</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218</cp:revision>
  <dcterms:created xsi:type="dcterms:W3CDTF">2020-11-09T02:38:45Z</dcterms:created>
  <dcterms:modified xsi:type="dcterms:W3CDTF">2024-10-29T03:05:17Z</dcterms:modified>
</cp:coreProperties>
</file>