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63" r:id="rId9"/>
    <p:sldId id="1764" r:id="rId10"/>
    <p:sldId id="1765" r:id="rId11"/>
    <p:sldId id="1766" r:id="rId12"/>
    <p:sldId id="1767" r:id="rId13"/>
    <p:sldId id="1775" r:id="rId14"/>
    <p:sldId id="1769" r:id="rId15"/>
    <p:sldId id="1770" r:id="rId16"/>
    <p:sldId id="1771" r:id="rId17"/>
    <p:sldId id="1772" r:id="rId18"/>
    <p:sldId id="1773" r:id="rId19"/>
    <p:sldId id="17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FEA8DB-BED5-5830-7BA8-F277277425D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733801" cy="56007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90.</a:t>
            </a:r>
          </a:p>
          <a:p>
            <a:pPr algn="ctr"/>
            <a:r>
              <a:rPr lang="en-US" b="1" dirty="0">
                <a:solidFill>
                  <a:schemeClr val="tx1"/>
                </a:solidFill>
              </a:rPr>
              <a:t>Bonus Clue:  The answer is not 82.</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Is the answer odd or even?</a:t>
            </a:r>
          </a:p>
          <a:p>
            <a:pPr algn="ctr"/>
            <a:r>
              <a:rPr lang="en-US" b="1" dirty="0">
                <a:solidFill>
                  <a:schemeClr val="tx1"/>
                </a:solidFill>
              </a:rPr>
              <a:t>Look at the letters on the top </a:t>
            </a:r>
          </a:p>
          <a:p>
            <a:pPr algn="ctr"/>
            <a:r>
              <a:rPr lang="en-US" b="1" dirty="0">
                <a:solidFill>
                  <a:schemeClr val="tx1"/>
                </a:solidFill>
              </a:rPr>
              <a:t>to find out.</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 </a:t>
            </a:r>
          </a:p>
          <a:p>
            <a:pPr algn="ctr"/>
            <a:r>
              <a:rPr lang="en-US" b="1" dirty="0">
                <a:solidFill>
                  <a:schemeClr val="tx1"/>
                </a:solidFill>
              </a:rPr>
              <a:t>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5. </a:t>
            </a:r>
          </a:p>
          <a:p>
            <a:pPr algn="ctr"/>
            <a:r>
              <a:rPr lang="en-US" b="1" dirty="0">
                <a:solidFill>
                  <a:schemeClr val="tx1"/>
                </a:solidFill>
              </a:rPr>
              <a:t>The answer is not a multiple of 6. </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spell the answer, </a:t>
            </a:r>
          </a:p>
          <a:p>
            <a:pPr algn="ctr"/>
            <a:r>
              <a:rPr lang="en-US" b="1" dirty="0">
                <a:solidFill>
                  <a:schemeClr val="tx1"/>
                </a:solidFill>
              </a:rPr>
              <a:t>it does not include the letter V.</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7B3CE02-70F4-D58C-6FB6-0A722E7E18FD}"/>
              </a:ext>
            </a:extLst>
          </p:cNvPr>
          <p:cNvGraphicFramePr>
            <a:graphicFrameLocks noGrp="1"/>
          </p:cNvGraphicFramePr>
          <p:nvPr>
            <p:extLst>
              <p:ext uri="{D42A27DB-BD31-4B8C-83A1-F6EECF244321}">
                <p14:modId xmlns:p14="http://schemas.microsoft.com/office/powerpoint/2010/main" val="426720601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1840277"/>
                    </a:ext>
                  </a:extLst>
                </a:gridCol>
                <a:gridCol w="441960">
                  <a:extLst>
                    <a:ext uri="{9D8B030D-6E8A-4147-A177-3AD203B41FA5}">
                      <a16:colId xmlns:a16="http://schemas.microsoft.com/office/drawing/2014/main" val="2880683190"/>
                    </a:ext>
                  </a:extLst>
                </a:gridCol>
                <a:gridCol w="441960">
                  <a:extLst>
                    <a:ext uri="{9D8B030D-6E8A-4147-A177-3AD203B41FA5}">
                      <a16:colId xmlns:a16="http://schemas.microsoft.com/office/drawing/2014/main" val="791222195"/>
                    </a:ext>
                  </a:extLst>
                </a:gridCol>
                <a:gridCol w="441960">
                  <a:extLst>
                    <a:ext uri="{9D8B030D-6E8A-4147-A177-3AD203B41FA5}">
                      <a16:colId xmlns:a16="http://schemas.microsoft.com/office/drawing/2014/main" val="1304388896"/>
                    </a:ext>
                  </a:extLst>
                </a:gridCol>
                <a:gridCol w="441960">
                  <a:extLst>
                    <a:ext uri="{9D8B030D-6E8A-4147-A177-3AD203B41FA5}">
                      <a16:colId xmlns:a16="http://schemas.microsoft.com/office/drawing/2014/main" val="4209304345"/>
                    </a:ext>
                  </a:extLst>
                </a:gridCol>
                <a:gridCol w="441960">
                  <a:extLst>
                    <a:ext uri="{9D8B030D-6E8A-4147-A177-3AD203B41FA5}">
                      <a16:colId xmlns:a16="http://schemas.microsoft.com/office/drawing/2014/main" val="355949643"/>
                    </a:ext>
                  </a:extLst>
                </a:gridCol>
                <a:gridCol w="441960">
                  <a:extLst>
                    <a:ext uri="{9D8B030D-6E8A-4147-A177-3AD203B41FA5}">
                      <a16:colId xmlns:a16="http://schemas.microsoft.com/office/drawing/2014/main" val="2245308872"/>
                    </a:ext>
                  </a:extLst>
                </a:gridCol>
                <a:gridCol w="441960">
                  <a:extLst>
                    <a:ext uri="{9D8B030D-6E8A-4147-A177-3AD203B41FA5}">
                      <a16:colId xmlns:a16="http://schemas.microsoft.com/office/drawing/2014/main" val="1333745584"/>
                    </a:ext>
                  </a:extLst>
                </a:gridCol>
                <a:gridCol w="441960">
                  <a:extLst>
                    <a:ext uri="{9D8B030D-6E8A-4147-A177-3AD203B41FA5}">
                      <a16:colId xmlns:a16="http://schemas.microsoft.com/office/drawing/2014/main" val="1540731463"/>
                    </a:ext>
                  </a:extLst>
                </a:gridCol>
                <a:gridCol w="441960">
                  <a:extLst>
                    <a:ext uri="{9D8B030D-6E8A-4147-A177-3AD203B41FA5}">
                      <a16:colId xmlns:a16="http://schemas.microsoft.com/office/drawing/2014/main" val="35276638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879531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8181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76580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21696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477460"/>
                  </a:ext>
                </a:extLst>
              </a:tr>
            </a:tbl>
          </a:graphicData>
        </a:graphic>
      </p:graphicFrame>
    </p:spTree>
    <p:extLst>
      <p:ext uri="{BB962C8B-B14F-4D97-AF65-F5344CB8AC3E}">
        <p14:creationId xmlns:p14="http://schemas.microsoft.com/office/powerpoint/2010/main" val="249231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0C9DD-DE9F-06CB-C5F5-EAA2F8AE064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436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496E-8140-6AEA-B875-40654EE2CE3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949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12252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Clues </a:t>
            </a:r>
          </a:p>
          <a:p>
            <a:r>
              <a:rPr lang="en-US" sz="6000" b="1" dirty="0">
                <a:solidFill>
                  <a:srgbClr val="FFFF00"/>
                </a:solidFill>
              </a:rPr>
              <a:t>are in the Letters”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141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F7E49-5533-253E-13B9-5C2A4005E03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612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FEA8DB-BED5-5830-7BA8-F277277425D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733801" cy="56007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90.</a:t>
            </a:r>
          </a:p>
          <a:p>
            <a:pPr algn="ctr"/>
            <a:r>
              <a:rPr lang="en-US" b="1" dirty="0">
                <a:solidFill>
                  <a:schemeClr val="tx1"/>
                </a:solidFill>
              </a:rPr>
              <a:t>Bonus Clue:  The answer is not 82.</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Is the answer odd or even?</a:t>
            </a:r>
          </a:p>
          <a:p>
            <a:pPr algn="ctr"/>
            <a:r>
              <a:rPr lang="en-US" b="1" dirty="0">
                <a:solidFill>
                  <a:schemeClr val="tx1"/>
                </a:solidFill>
              </a:rPr>
              <a:t>Look at the letters on the top </a:t>
            </a:r>
          </a:p>
          <a:p>
            <a:pPr algn="ctr"/>
            <a:r>
              <a:rPr lang="en-US" b="1" dirty="0">
                <a:solidFill>
                  <a:schemeClr val="tx1"/>
                </a:solidFill>
              </a:rPr>
              <a:t>to find out.</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 </a:t>
            </a:r>
          </a:p>
          <a:p>
            <a:pPr algn="ctr"/>
            <a:r>
              <a:rPr lang="en-US" b="1" dirty="0">
                <a:solidFill>
                  <a:schemeClr val="tx1"/>
                </a:solidFill>
              </a:rPr>
              <a:t>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5. </a:t>
            </a:r>
          </a:p>
          <a:p>
            <a:pPr algn="ctr"/>
            <a:r>
              <a:rPr lang="en-US" b="1" dirty="0">
                <a:solidFill>
                  <a:schemeClr val="tx1"/>
                </a:solidFill>
              </a:rPr>
              <a:t>The answer is not a multiple of 6. </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spell the answer, </a:t>
            </a:r>
          </a:p>
          <a:p>
            <a:pPr algn="ctr"/>
            <a:r>
              <a:rPr lang="en-US" b="1" dirty="0">
                <a:solidFill>
                  <a:schemeClr val="tx1"/>
                </a:solidFill>
              </a:rPr>
              <a:t>it does not include the letter V.</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7B3CE02-70F4-D58C-6FB6-0A722E7E18FD}"/>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1840277"/>
                    </a:ext>
                  </a:extLst>
                </a:gridCol>
                <a:gridCol w="441960">
                  <a:extLst>
                    <a:ext uri="{9D8B030D-6E8A-4147-A177-3AD203B41FA5}">
                      <a16:colId xmlns:a16="http://schemas.microsoft.com/office/drawing/2014/main" val="2880683190"/>
                    </a:ext>
                  </a:extLst>
                </a:gridCol>
                <a:gridCol w="441960">
                  <a:extLst>
                    <a:ext uri="{9D8B030D-6E8A-4147-A177-3AD203B41FA5}">
                      <a16:colId xmlns:a16="http://schemas.microsoft.com/office/drawing/2014/main" val="791222195"/>
                    </a:ext>
                  </a:extLst>
                </a:gridCol>
                <a:gridCol w="441960">
                  <a:extLst>
                    <a:ext uri="{9D8B030D-6E8A-4147-A177-3AD203B41FA5}">
                      <a16:colId xmlns:a16="http://schemas.microsoft.com/office/drawing/2014/main" val="1304388896"/>
                    </a:ext>
                  </a:extLst>
                </a:gridCol>
                <a:gridCol w="441960">
                  <a:extLst>
                    <a:ext uri="{9D8B030D-6E8A-4147-A177-3AD203B41FA5}">
                      <a16:colId xmlns:a16="http://schemas.microsoft.com/office/drawing/2014/main" val="4209304345"/>
                    </a:ext>
                  </a:extLst>
                </a:gridCol>
                <a:gridCol w="441960">
                  <a:extLst>
                    <a:ext uri="{9D8B030D-6E8A-4147-A177-3AD203B41FA5}">
                      <a16:colId xmlns:a16="http://schemas.microsoft.com/office/drawing/2014/main" val="355949643"/>
                    </a:ext>
                  </a:extLst>
                </a:gridCol>
                <a:gridCol w="441960">
                  <a:extLst>
                    <a:ext uri="{9D8B030D-6E8A-4147-A177-3AD203B41FA5}">
                      <a16:colId xmlns:a16="http://schemas.microsoft.com/office/drawing/2014/main" val="2245308872"/>
                    </a:ext>
                  </a:extLst>
                </a:gridCol>
                <a:gridCol w="441960">
                  <a:extLst>
                    <a:ext uri="{9D8B030D-6E8A-4147-A177-3AD203B41FA5}">
                      <a16:colId xmlns:a16="http://schemas.microsoft.com/office/drawing/2014/main" val="1333745584"/>
                    </a:ext>
                  </a:extLst>
                </a:gridCol>
                <a:gridCol w="441960">
                  <a:extLst>
                    <a:ext uri="{9D8B030D-6E8A-4147-A177-3AD203B41FA5}">
                      <a16:colId xmlns:a16="http://schemas.microsoft.com/office/drawing/2014/main" val="1540731463"/>
                    </a:ext>
                  </a:extLst>
                </a:gridCol>
                <a:gridCol w="441960">
                  <a:extLst>
                    <a:ext uri="{9D8B030D-6E8A-4147-A177-3AD203B41FA5}">
                      <a16:colId xmlns:a16="http://schemas.microsoft.com/office/drawing/2014/main" val="35276638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879531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8181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76580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21696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477460"/>
                  </a:ext>
                </a:extLst>
              </a:tr>
            </a:tbl>
          </a:graphicData>
        </a:graphic>
      </p:graphicFrame>
      <p:graphicFrame>
        <p:nvGraphicFramePr>
          <p:cNvPr id="4" name="Table 3">
            <a:extLst>
              <a:ext uri="{FF2B5EF4-FFF2-40B4-BE49-F238E27FC236}">
                <a16:creationId xmlns:a16="http://schemas.microsoft.com/office/drawing/2014/main" id="{93C3CBD7-3680-3561-7911-2BEB6F1E9B9C}"/>
              </a:ext>
            </a:extLst>
          </p:cNvPr>
          <p:cNvGraphicFramePr>
            <a:graphicFrameLocks noGrp="1"/>
          </p:cNvGraphicFramePr>
          <p:nvPr>
            <p:extLst>
              <p:ext uri="{D42A27DB-BD31-4B8C-83A1-F6EECF244321}">
                <p14:modId xmlns:p14="http://schemas.microsoft.com/office/powerpoint/2010/main" val="13721493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1840277"/>
                    </a:ext>
                  </a:extLst>
                </a:gridCol>
                <a:gridCol w="441960">
                  <a:extLst>
                    <a:ext uri="{9D8B030D-6E8A-4147-A177-3AD203B41FA5}">
                      <a16:colId xmlns:a16="http://schemas.microsoft.com/office/drawing/2014/main" val="2880683190"/>
                    </a:ext>
                  </a:extLst>
                </a:gridCol>
                <a:gridCol w="441960">
                  <a:extLst>
                    <a:ext uri="{9D8B030D-6E8A-4147-A177-3AD203B41FA5}">
                      <a16:colId xmlns:a16="http://schemas.microsoft.com/office/drawing/2014/main" val="791222195"/>
                    </a:ext>
                  </a:extLst>
                </a:gridCol>
                <a:gridCol w="441960">
                  <a:extLst>
                    <a:ext uri="{9D8B030D-6E8A-4147-A177-3AD203B41FA5}">
                      <a16:colId xmlns:a16="http://schemas.microsoft.com/office/drawing/2014/main" val="1304388896"/>
                    </a:ext>
                  </a:extLst>
                </a:gridCol>
                <a:gridCol w="441960">
                  <a:extLst>
                    <a:ext uri="{9D8B030D-6E8A-4147-A177-3AD203B41FA5}">
                      <a16:colId xmlns:a16="http://schemas.microsoft.com/office/drawing/2014/main" val="4209304345"/>
                    </a:ext>
                  </a:extLst>
                </a:gridCol>
                <a:gridCol w="441960">
                  <a:extLst>
                    <a:ext uri="{9D8B030D-6E8A-4147-A177-3AD203B41FA5}">
                      <a16:colId xmlns:a16="http://schemas.microsoft.com/office/drawing/2014/main" val="355949643"/>
                    </a:ext>
                  </a:extLst>
                </a:gridCol>
                <a:gridCol w="441960">
                  <a:extLst>
                    <a:ext uri="{9D8B030D-6E8A-4147-A177-3AD203B41FA5}">
                      <a16:colId xmlns:a16="http://schemas.microsoft.com/office/drawing/2014/main" val="2245308872"/>
                    </a:ext>
                  </a:extLst>
                </a:gridCol>
                <a:gridCol w="441960">
                  <a:extLst>
                    <a:ext uri="{9D8B030D-6E8A-4147-A177-3AD203B41FA5}">
                      <a16:colId xmlns:a16="http://schemas.microsoft.com/office/drawing/2014/main" val="1333745584"/>
                    </a:ext>
                  </a:extLst>
                </a:gridCol>
                <a:gridCol w="441960">
                  <a:extLst>
                    <a:ext uri="{9D8B030D-6E8A-4147-A177-3AD203B41FA5}">
                      <a16:colId xmlns:a16="http://schemas.microsoft.com/office/drawing/2014/main" val="1540731463"/>
                    </a:ext>
                  </a:extLst>
                </a:gridCol>
                <a:gridCol w="441960">
                  <a:extLst>
                    <a:ext uri="{9D8B030D-6E8A-4147-A177-3AD203B41FA5}">
                      <a16:colId xmlns:a16="http://schemas.microsoft.com/office/drawing/2014/main" val="35276638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879531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8181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76580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21696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68477460"/>
                  </a:ext>
                </a:extLst>
              </a:tr>
            </a:tbl>
          </a:graphicData>
        </a:graphic>
      </p:graphicFrame>
      <p:graphicFrame>
        <p:nvGraphicFramePr>
          <p:cNvPr id="5" name="Table 4">
            <a:extLst>
              <a:ext uri="{FF2B5EF4-FFF2-40B4-BE49-F238E27FC236}">
                <a16:creationId xmlns:a16="http://schemas.microsoft.com/office/drawing/2014/main" id="{970686B7-5538-5E23-7DE0-0A9C4CCE2038}"/>
              </a:ext>
            </a:extLst>
          </p:cNvPr>
          <p:cNvGraphicFramePr>
            <a:graphicFrameLocks noGrp="1"/>
          </p:cNvGraphicFramePr>
          <p:nvPr>
            <p:extLst>
              <p:ext uri="{D42A27DB-BD31-4B8C-83A1-F6EECF244321}">
                <p14:modId xmlns:p14="http://schemas.microsoft.com/office/powerpoint/2010/main" val="325765543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1840277"/>
                    </a:ext>
                  </a:extLst>
                </a:gridCol>
                <a:gridCol w="441960">
                  <a:extLst>
                    <a:ext uri="{9D8B030D-6E8A-4147-A177-3AD203B41FA5}">
                      <a16:colId xmlns:a16="http://schemas.microsoft.com/office/drawing/2014/main" val="2880683190"/>
                    </a:ext>
                  </a:extLst>
                </a:gridCol>
                <a:gridCol w="441960">
                  <a:extLst>
                    <a:ext uri="{9D8B030D-6E8A-4147-A177-3AD203B41FA5}">
                      <a16:colId xmlns:a16="http://schemas.microsoft.com/office/drawing/2014/main" val="791222195"/>
                    </a:ext>
                  </a:extLst>
                </a:gridCol>
                <a:gridCol w="441960">
                  <a:extLst>
                    <a:ext uri="{9D8B030D-6E8A-4147-A177-3AD203B41FA5}">
                      <a16:colId xmlns:a16="http://schemas.microsoft.com/office/drawing/2014/main" val="1304388896"/>
                    </a:ext>
                  </a:extLst>
                </a:gridCol>
                <a:gridCol w="441960">
                  <a:extLst>
                    <a:ext uri="{9D8B030D-6E8A-4147-A177-3AD203B41FA5}">
                      <a16:colId xmlns:a16="http://schemas.microsoft.com/office/drawing/2014/main" val="4209304345"/>
                    </a:ext>
                  </a:extLst>
                </a:gridCol>
                <a:gridCol w="441960">
                  <a:extLst>
                    <a:ext uri="{9D8B030D-6E8A-4147-A177-3AD203B41FA5}">
                      <a16:colId xmlns:a16="http://schemas.microsoft.com/office/drawing/2014/main" val="355949643"/>
                    </a:ext>
                  </a:extLst>
                </a:gridCol>
                <a:gridCol w="441960">
                  <a:extLst>
                    <a:ext uri="{9D8B030D-6E8A-4147-A177-3AD203B41FA5}">
                      <a16:colId xmlns:a16="http://schemas.microsoft.com/office/drawing/2014/main" val="2245308872"/>
                    </a:ext>
                  </a:extLst>
                </a:gridCol>
                <a:gridCol w="441960">
                  <a:extLst>
                    <a:ext uri="{9D8B030D-6E8A-4147-A177-3AD203B41FA5}">
                      <a16:colId xmlns:a16="http://schemas.microsoft.com/office/drawing/2014/main" val="1333745584"/>
                    </a:ext>
                  </a:extLst>
                </a:gridCol>
                <a:gridCol w="441960">
                  <a:extLst>
                    <a:ext uri="{9D8B030D-6E8A-4147-A177-3AD203B41FA5}">
                      <a16:colId xmlns:a16="http://schemas.microsoft.com/office/drawing/2014/main" val="1540731463"/>
                    </a:ext>
                  </a:extLst>
                </a:gridCol>
                <a:gridCol w="441960">
                  <a:extLst>
                    <a:ext uri="{9D8B030D-6E8A-4147-A177-3AD203B41FA5}">
                      <a16:colId xmlns:a16="http://schemas.microsoft.com/office/drawing/2014/main" val="35276638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879531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8181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76580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21696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68477460"/>
                  </a:ext>
                </a:extLst>
              </a:tr>
            </a:tbl>
          </a:graphicData>
        </a:graphic>
      </p:graphicFrame>
      <p:graphicFrame>
        <p:nvGraphicFramePr>
          <p:cNvPr id="6" name="Table 5">
            <a:extLst>
              <a:ext uri="{FF2B5EF4-FFF2-40B4-BE49-F238E27FC236}">
                <a16:creationId xmlns:a16="http://schemas.microsoft.com/office/drawing/2014/main" id="{10F7E9CD-E0D9-B9AF-7379-EF0A8AF2E6D6}"/>
              </a:ext>
            </a:extLst>
          </p:cNvPr>
          <p:cNvGraphicFramePr>
            <a:graphicFrameLocks noGrp="1"/>
          </p:cNvGraphicFramePr>
          <p:nvPr>
            <p:extLst>
              <p:ext uri="{D42A27DB-BD31-4B8C-83A1-F6EECF244321}">
                <p14:modId xmlns:p14="http://schemas.microsoft.com/office/powerpoint/2010/main" val="296066035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1840277"/>
                    </a:ext>
                  </a:extLst>
                </a:gridCol>
                <a:gridCol w="441960">
                  <a:extLst>
                    <a:ext uri="{9D8B030D-6E8A-4147-A177-3AD203B41FA5}">
                      <a16:colId xmlns:a16="http://schemas.microsoft.com/office/drawing/2014/main" val="2880683190"/>
                    </a:ext>
                  </a:extLst>
                </a:gridCol>
                <a:gridCol w="441960">
                  <a:extLst>
                    <a:ext uri="{9D8B030D-6E8A-4147-A177-3AD203B41FA5}">
                      <a16:colId xmlns:a16="http://schemas.microsoft.com/office/drawing/2014/main" val="791222195"/>
                    </a:ext>
                  </a:extLst>
                </a:gridCol>
                <a:gridCol w="441960">
                  <a:extLst>
                    <a:ext uri="{9D8B030D-6E8A-4147-A177-3AD203B41FA5}">
                      <a16:colId xmlns:a16="http://schemas.microsoft.com/office/drawing/2014/main" val="1304388896"/>
                    </a:ext>
                  </a:extLst>
                </a:gridCol>
                <a:gridCol w="441960">
                  <a:extLst>
                    <a:ext uri="{9D8B030D-6E8A-4147-A177-3AD203B41FA5}">
                      <a16:colId xmlns:a16="http://schemas.microsoft.com/office/drawing/2014/main" val="4209304345"/>
                    </a:ext>
                  </a:extLst>
                </a:gridCol>
                <a:gridCol w="441960">
                  <a:extLst>
                    <a:ext uri="{9D8B030D-6E8A-4147-A177-3AD203B41FA5}">
                      <a16:colId xmlns:a16="http://schemas.microsoft.com/office/drawing/2014/main" val="355949643"/>
                    </a:ext>
                  </a:extLst>
                </a:gridCol>
                <a:gridCol w="441960">
                  <a:extLst>
                    <a:ext uri="{9D8B030D-6E8A-4147-A177-3AD203B41FA5}">
                      <a16:colId xmlns:a16="http://schemas.microsoft.com/office/drawing/2014/main" val="2245308872"/>
                    </a:ext>
                  </a:extLst>
                </a:gridCol>
                <a:gridCol w="441960">
                  <a:extLst>
                    <a:ext uri="{9D8B030D-6E8A-4147-A177-3AD203B41FA5}">
                      <a16:colId xmlns:a16="http://schemas.microsoft.com/office/drawing/2014/main" val="1333745584"/>
                    </a:ext>
                  </a:extLst>
                </a:gridCol>
                <a:gridCol w="441960">
                  <a:extLst>
                    <a:ext uri="{9D8B030D-6E8A-4147-A177-3AD203B41FA5}">
                      <a16:colId xmlns:a16="http://schemas.microsoft.com/office/drawing/2014/main" val="1540731463"/>
                    </a:ext>
                  </a:extLst>
                </a:gridCol>
                <a:gridCol w="441960">
                  <a:extLst>
                    <a:ext uri="{9D8B030D-6E8A-4147-A177-3AD203B41FA5}">
                      <a16:colId xmlns:a16="http://schemas.microsoft.com/office/drawing/2014/main" val="35276638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879531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08181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76580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21696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68477460"/>
                  </a:ext>
                </a:extLst>
              </a:tr>
            </a:tbl>
          </a:graphicData>
        </a:graphic>
      </p:graphicFrame>
      <p:graphicFrame>
        <p:nvGraphicFramePr>
          <p:cNvPr id="7" name="Table 6">
            <a:extLst>
              <a:ext uri="{FF2B5EF4-FFF2-40B4-BE49-F238E27FC236}">
                <a16:creationId xmlns:a16="http://schemas.microsoft.com/office/drawing/2014/main" id="{81029732-B587-381E-3AE9-BF0DECAC45BF}"/>
              </a:ext>
            </a:extLst>
          </p:cNvPr>
          <p:cNvGraphicFramePr>
            <a:graphicFrameLocks noGrp="1"/>
          </p:cNvGraphicFramePr>
          <p:nvPr>
            <p:extLst>
              <p:ext uri="{D42A27DB-BD31-4B8C-83A1-F6EECF244321}">
                <p14:modId xmlns:p14="http://schemas.microsoft.com/office/powerpoint/2010/main" val="249359726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1840277"/>
                    </a:ext>
                  </a:extLst>
                </a:gridCol>
                <a:gridCol w="441960">
                  <a:extLst>
                    <a:ext uri="{9D8B030D-6E8A-4147-A177-3AD203B41FA5}">
                      <a16:colId xmlns:a16="http://schemas.microsoft.com/office/drawing/2014/main" val="2880683190"/>
                    </a:ext>
                  </a:extLst>
                </a:gridCol>
                <a:gridCol w="441960">
                  <a:extLst>
                    <a:ext uri="{9D8B030D-6E8A-4147-A177-3AD203B41FA5}">
                      <a16:colId xmlns:a16="http://schemas.microsoft.com/office/drawing/2014/main" val="791222195"/>
                    </a:ext>
                  </a:extLst>
                </a:gridCol>
                <a:gridCol w="441960">
                  <a:extLst>
                    <a:ext uri="{9D8B030D-6E8A-4147-A177-3AD203B41FA5}">
                      <a16:colId xmlns:a16="http://schemas.microsoft.com/office/drawing/2014/main" val="1304388896"/>
                    </a:ext>
                  </a:extLst>
                </a:gridCol>
                <a:gridCol w="441960">
                  <a:extLst>
                    <a:ext uri="{9D8B030D-6E8A-4147-A177-3AD203B41FA5}">
                      <a16:colId xmlns:a16="http://schemas.microsoft.com/office/drawing/2014/main" val="4209304345"/>
                    </a:ext>
                  </a:extLst>
                </a:gridCol>
                <a:gridCol w="441960">
                  <a:extLst>
                    <a:ext uri="{9D8B030D-6E8A-4147-A177-3AD203B41FA5}">
                      <a16:colId xmlns:a16="http://schemas.microsoft.com/office/drawing/2014/main" val="355949643"/>
                    </a:ext>
                  </a:extLst>
                </a:gridCol>
                <a:gridCol w="441960">
                  <a:extLst>
                    <a:ext uri="{9D8B030D-6E8A-4147-A177-3AD203B41FA5}">
                      <a16:colId xmlns:a16="http://schemas.microsoft.com/office/drawing/2014/main" val="2245308872"/>
                    </a:ext>
                  </a:extLst>
                </a:gridCol>
                <a:gridCol w="441960">
                  <a:extLst>
                    <a:ext uri="{9D8B030D-6E8A-4147-A177-3AD203B41FA5}">
                      <a16:colId xmlns:a16="http://schemas.microsoft.com/office/drawing/2014/main" val="1333745584"/>
                    </a:ext>
                  </a:extLst>
                </a:gridCol>
                <a:gridCol w="441960">
                  <a:extLst>
                    <a:ext uri="{9D8B030D-6E8A-4147-A177-3AD203B41FA5}">
                      <a16:colId xmlns:a16="http://schemas.microsoft.com/office/drawing/2014/main" val="1540731463"/>
                    </a:ext>
                  </a:extLst>
                </a:gridCol>
                <a:gridCol w="441960">
                  <a:extLst>
                    <a:ext uri="{9D8B030D-6E8A-4147-A177-3AD203B41FA5}">
                      <a16:colId xmlns:a16="http://schemas.microsoft.com/office/drawing/2014/main" val="35276638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879531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08181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76580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021696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68477460"/>
                  </a:ext>
                </a:extLst>
              </a:tr>
            </a:tbl>
          </a:graphicData>
        </a:graphic>
      </p:graphicFrame>
      <p:graphicFrame>
        <p:nvGraphicFramePr>
          <p:cNvPr id="8" name="Table 7">
            <a:extLst>
              <a:ext uri="{FF2B5EF4-FFF2-40B4-BE49-F238E27FC236}">
                <a16:creationId xmlns:a16="http://schemas.microsoft.com/office/drawing/2014/main" id="{CE819A75-55EB-1964-326C-9442A8372229}"/>
              </a:ext>
            </a:extLst>
          </p:cNvPr>
          <p:cNvGraphicFramePr>
            <a:graphicFrameLocks noGrp="1"/>
          </p:cNvGraphicFramePr>
          <p:nvPr>
            <p:extLst>
              <p:ext uri="{D42A27DB-BD31-4B8C-83A1-F6EECF244321}">
                <p14:modId xmlns:p14="http://schemas.microsoft.com/office/powerpoint/2010/main" val="12915712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21840277"/>
                    </a:ext>
                  </a:extLst>
                </a:gridCol>
                <a:gridCol w="441960">
                  <a:extLst>
                    <a:ext uri="{9D8B030D-6E8A-4147-A177-3AD203B41FA5}">
                      <a16:colId xmlns:a16="http://schemas.microsoft.com/office/drawing/2014/main" val="2880683190"/>
                    </a:ext>
                  </a:extLst>
                </a:gridCol>
                <a:gridCol w="441960">
                  <a:extLst>
                    <a:ext uri="{9D8B030D-6E8A-4147-A177-3AD203B41FA5}">
                      <a16:colId xmlns:a16="http://schemas.microsoft.com/office/drawing/2014/main" val="791222195"/>
                    </a:ext>
                  </a:extLst>
                </a:gridCol>
                <a:gridCol w="441960">
                  <a:extLst>
                    <a:ext uri="{9D8B030D-6E8A-4147-A177-3AD203B41FA5}">
                      <a16:colId xmlns:a16="http://schemas.microsoft.com/office/drawing/2014/main" val="1304388896"/>
                    </a:ext>
                  </a:extLst>
                </a:gridCol>
                <a:gridCol w="441960">
                  <a:extLst>
                    <a:ext uri="{9D8B030D-6E8A-4147-A177-3AD203B41FA5}">
                      <a16:colId xmlns:a16="http://schemas.microsoft.com/office/drawing/2014/main" val="4209304345"/>
                    </a:ext>
                  </a:extLst>
                </a:gridCol>
                <a:gridCol w="441960">
                  <a:extLst>
                    <a:ext uri="{9D8B030D-6E8A-4147-A177-3AD203B41FA5}">
                      <a16:colId xmlns:a16="http://schemas.microsoft.com/office/drawing/2014/main" val="355949643"/>
                    </a:ext>
                  </a:extLst>
                </a:gridCol>
                <a:gridCol w="441960">
                  <a:extLst>
                    <a:ext uri="{9D8B030D-6E8A-4147-A177-3AD203B41FA5}">
                      <a16:colId xmlns:a16="http://schemas.microsoft.com/office/drawing/2014/main" val="2245308872"/>
                    </a:ext>
                  </a:extLst>
                </a:gridCol>
                <a:gridCol w="441960">
                  <a:extLst>
                    <a:ext uri="{9D8B030D-6E8A-4147-A177-3AD203B41FA5}">
                      <a16:colId xmlns:a16="http://schemas.microsoft.com/office/drawing/2014/main" val="1333745584"/>
                    </a:ext>
                  </a:extLst>
                </a:gridCol>
                <a:gridCol w="441960">
                  <a:extLst>
                    <a:ext uri="{9D8B030D-6E8A-4147-A177-3AD203B41FA5}">
                      <a16:colId xmlns:a16="http://schemas.microsoft.com/office/drawing/2014/main" val="1540731463"/>
                    </a:ext>
                  </a:extLst>
                </a:gridCol>
                <a:gridCol w="441960">
                  <a:extLst>
                    <a:ext uri="{9D8B030D-6E8A-4147-A177-3AD203B41FA5}">
                      <a16:colId xmlns:a16="http://schemas.microsoft.com/office/drawing/2014/main" val="352766385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879531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08181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76580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021696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68477460"/>
                  </a:ext>
                </a:extLst>
              </a:tr>
            </a:tbl>
          </a:graphicData>
        </a:graphic>
      </p:graphicFrame>
    </p:spTree>
    <p:extLst>
      <p:ext uri="{BB962C8B-B14F-4D97-AF65-F5344CB8AC3E}">
        <p14:creationId xmlns:p14="http://schemas.microsoft.com/office/powerpoint/2010/main" val="28564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0C9DD-DE9F-06CB-C5F5-EAA2F8AE064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145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496E-8140-6AEA-B875-40654EE2CE3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7887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13700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Clues </a:t>
            </a:r>
          </a:p>
          <a:p>
            <a:r>
              <a:rPr lang="en-US" sz="6000" b="1" dirty="0">
                <a:solidFill>
                  <a:srgbClr val="FFFF00"/>
                </a:solidFill>
              </a:rPr>
              <a:t>are in the Letters”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F7E49-5533-253E-13B9-5C2A4005E03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FEA8DB-BED5-5830-7BA8-F277277425D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90.</a:t>
            </a:r>
          </a:p>
          <a:p>
            <a:pPr algn="ctr"/>
            <a:r>
              <a:rPr lang="en-US" b="1" dirty="0">
                <a:solidFill>
                  <a:schemeClr val="tx1"/>
                </a:solidFill>
              </a:rPr>
              <a:t>Bonus Clue:  The answer is not 82.</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Is the answer odd or even?</a:t>
            </a:r>
          </a:p>
          <a:p>
            <a:pPr algn="ctr"/>
            <a:r>
              <a:rPr lang="en-US" b="1" dirty="0">
                <a:solidFill>
                  <a:schemeClr val="tx1"/>
                </a:solidFill>
              </a:rPr>
              <a:t>Look at the letters on the top </a:t>
            </a:r>
          </a:p>
          <a:p>
            <a:pPr algn="ctr"/>
            <a:r>
              <a:rPr lang="en-US" b="1" dirty="0">
                <a:solidFill>
                  <a:schemeClr val="tx1"/>
                </a:solidFill>
              </a:rPr>
              <a:t>to find out.</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 </a:t>
            </a:r>
          </a:p>
          <a:p>
            <a:pPr algn="ctr"/>
            <a:r>
              <a:rPr lang="en-US" b="1" dirty="0">
                <a:solidFill>
                  <a:schemeClr val="tx1"/>
                </a:solidFill>
              </a:rPr>
              <a:t>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5. </a:t>
            </a:r>
          </a:p>
          <a:p>
            <a:pPr algn="ctr"/>
            <a:r>
              <a:rPr lang="en-US" b="1" dirty="0">
                <a:solidFill>
                  <a:schemeClr val="tx1"/>
                </a:solidFill>
              </a:rPr>
              <a:t>The answer is not a multiple of 6. </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spell the answer, </a:t>
            </a:r>
          </a:p>
          <a:p>
            <a:pPr algn="ctr"/>
            <a:r>
              <a:rPr lang="en-US" b="1" dirty="0">
                <a:solidFill>
                  <a:schemeClr val="tx1"/>
                </a:solidFill>
              </a:rPr>
              <a:t>it does not include the letter V.</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0C9DD-DE9F-06CB-C5F5-EAA2F8AE064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496E-8140-6AEA-B875-40654EE2CE3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Clues </a:t>
            </a:r>
          </a:p>
          <a:p>
            <a:r>
              <a:rPr lang="en-US" sz="6000" b="1" dirty="0">
                <a:solidFill>
                  <a:srgbClr val="FFFF00"/>
                </a:solidFill>
              </a:rPr>
              <a:t>are in the Letters”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753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F7E49-5533-253E-13B9-5C2A4005E03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1828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10244</TotalTime>
  <Words>2293</Words>
  <Application>Microsoft Office PowerPoint</Application>
  <PresentationFormat>On-screen Show (4:3)</PresentationFormat>
  <Paragraphs>658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213</cp:revision>
  <dcterms:created xsi:type="dcterms:W3CDTF">2020-11-09T02:38:45Z</dcterms:created>
  <dcterms:modified xsi:type="dcterms:W3CDTF">2024-10-21T22:24:02Z</dcterms:modified>
</cp:coreProperties>
</file>