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697" r:id="rId9"/>
    <p:sldId id="1698" r:id="rId10"/>
    <p:sldId id="1699" r:id="rId11"/>
    <p:sldId id="1700" r:id="rId12"/>
    <p:sldId id="1701" r:id="rId13"/>
    <p:sldId id="1709" r:id="rId14"/>
    <p:sldId id="1703" r:id="rId15"/>
    <p:sldId id="1704" r:id="rId16"/>
    <p:sldId id="1705" r:id="rId17"/>
    <p:sldId id="1706" r:id="rId18"/>
    <p:sldId id="1707" r:id="rId19"/>
    <p:sldId id="17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20A1E-3D34-79E2-7EFD-A619FC40CB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09600" y="-103911"/>
            <a:ext cx="3505201" cy="525780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Look for the die to find a clue.  The answer is a multiple of that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part of this pattern: </a:t>
            </a:r>
          </a:p>
          <a:p>
            <a:pPr algn="ctr"/>
            <a:r>
              <a:rPr lang="en-US" b="1" dirty="0">
                <a:solidFill>
                  <a:schemeClr val="tx1"/>
                </a:solidFill>
              </a:rPr>
              <a:t>35, 38, 41 …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7.</a:t>
            </a:r>
          </a:p>
          <a:p>
            <a:pPr algn="ctr"/>
            <a:r>
              <a:rPr lang="en-US" b="1" dirty="0">
                <a:solidFill>
                  <a:schemeClr val="tx1"/>
                </a:solidFill>
              </a:rPr>
              <a:t>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double a certain number, the result is 130.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AEE6BE5-E6EB-4830-75B4-E1918789F374}"/>
              </a:ext>
            </a:extLst>
          </p:cNvPr>
          <p:cNvGraphicFramePr>
            <a:graphicFrameLocks noGrp="1"/>
          </p:cNvGraphicFramePr>
          <p:nvPr>
            <p:extLst>
              <p:ext uri="{D42A27DB-BD31-4B8C-83A1-F6EECF244321}">
                <p14:modId xmlns:p14="http://schemas.microsoft.com/office/powerpoint/2010/main" val="162784768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067817"/>
                  </a:ext>
                </a:extLst>
              </a:tr>
            </a:tbl>
          </a:graphicData>
        </a:graphic>
      </p:graphicFrame>
    </p:spTree>
    <p:extLst>
      <p:ext uri="{BB962C8B-B14F-4D97-AF65-F5344CB8AC3E}">
        <p14:creationId xmlns:p14="http://schemas.microsoft.com/office/powerpoint/2010/main" val="9335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A3A74-4FE3-9D5E-D62F-7DCC1DDE44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32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A1704-FEFD-CA34-AF9E-70F9EC3300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368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12057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and the Number of the Final Clue Go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751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3CBEA-620E-B25B-DF3E-4564CFA25E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17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20A1E-3D34-79E2-7EFD-A619FC40CB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09600" y="-103911"/>
            <a:ext cx="3505201" cy="525780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Look for the die to find a clue.  The answer is a multiple of that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part of this pattern: </a:t>
            </a:r>
          </a:p>
          <a:p>
            <a:pPr algn="ctr"/>
            <a:r>
              <a:rPr lang="en-US" b="1" dirty="0">
                <a:solidFill>
                  <a:schemeClr val="tx1"/>
                </a:solidFill>
              </a:rPr>
              <a:t>35, 38, 41 …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7.</a:t>
            </a:r>
          </a:p>
          <a:p>
            <a:pPr algn="ctr"/>
            <a:r>
              <a:rPr lang="en-US" b="1" dirty="0">
                <a:solidFill>
                  <a:schemeClr val="tx1"/>
                </a:solidFill>
              </a:rPr>
              <a:t>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double a certain number, the result is 130.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AEE6BE5-E6EB-4830-75B4-E1918789F374}"/>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067817"/>
                  </a:ext>
                </a:extLst>
              </a:tr>
            </a:tbl>
          </a:graphicData>
        </a:graphic>
      </p:graphicFrame>
      <p:graphicFrame>
        <p:nvGraphicFramePr>
          <p:cNvPr id="4" name="Table 3">
            <a:extLst>
              <a:ext uri="{FF2B5EF4-FFF2-40B4-BE49-F238E27FC236}">
                <a16:creationId xmlns:a16="http://schemas.microsoft.com/office/drawing/2014/main" id="{FDCD07D1-C494-64D4-E010-0FCC56B3D2A1}"/>
              </a:ext>
            </a:extLst>
          </p:cNvPr>
          <p:cNvGraphicFramePr>
            <a:graphicFrameLocks noGrp="1"/>
          </p:cNvGraphicFramePr>
          <p:nvPr>
            <p:extLst>
              <p:ext uri="{D42A27DB-BD31-4B8C-83A1-F6EECF244321}">
                <p14:modId xmlns:p14="http://schemas.microsoft.com/office/powerpoint/2010/main" val="169835191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7067817"/>
                  </a:ext>
                </a:extLst>
              </a:tr>
            </a:tbl>
          </a:graphicData>
        </a:graphic>
      </p:graphicFrame>
      <p:graphicFrame>
        <p:nvGraphicFramePr>
          <p:cNvPr id="5" name="Table 4">
            <a:extLst>
              <a:ext uri="{FF2B5EF4-FFF2-40B4-BE49-F238E27FC236}">
                <a16:creationId xmlns:a16="http://schemas.microsoft.com/office/drawing/2014/main" id="{00537AA0-D884-56DC-D5F1-26E39B92D250}"/>
              </a:ext>
            </a:extLst>
          </p:cNvPr>
          <p:cNvGraphicFramePr>
            <a:graphicFrameLocks noGrp="1"/>
          </p:cNvGraphicFramePr>
          <p:nvPr>
            <p:extLst>
              <p:ext uri="{D42A27DB-BD31-4B8C-83A1-F6EECF244321}">
                <p14:modId xmlns:p14="http://schemas.microsoft.com/office/powerpoint/2010/main" val="231829797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7067817"/>
                  </a:ext>
                </a:extLst>
              </a:tr>
            </a:tbl>
          </a:graphicData>
        </a:graphic>
      </p:graphicFrame>
      <p:graphicFrame>
        <p:nvGraphicFramePr>
          <p:cNvPr id="6" name="Table 5">
            <a:extLst>
              <a:ext uri="{FF2B5EF4-FFF2-40B4-BE49-F238E27FC236}">
                <a16:creationId xmlns:a16="http://schemas.microsoft.com/office/drawing/2014/main" id="{C2BC3CFA-C0CD-7175-B76E-0450D1F1E09F}"/>
              </a:ext>
            </a:extLst>
          </p:cNvPr>
          <p:cNvGraphicFramePr>
            <a:graphicFrameLocks noGrp="1"/>
          </p:cNvGraphicFramePr>
          <p:nvPr>
            <p:extLst>
              <p:ext uri="{D42A27DB-BD31-4B8C-83A1-F6EECF244321}">
                <p14:modId xmlns:p14="http://schemas.microsoft.com/office/powerpoint/2010/main" val="106087490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7067817"/>
                  </a:ext>
                </a:extLst>
              </a:tr>
            </a:tbl>
          </a:graphicData>
        </a:graphic>
      </p:graphicFrame>
      <p:graphicFrame>
        <p:nvGraphicFramePr>
          <p:cNvPr id="7" name="Table 6">
            <a:extLst>
              <a:ext uri="{FF2B5EF4-FFF2-40B4-BE49-F238E27FC236}">
                <a16:creationId xmlns:a16="http://schemas.microsoft.com/office/drawing/2014/main" id="{C71F26D4-560A-90DF-253B-67CC63E2B1FB}"/>
              </a:ext>
            </a:extLst>
          </p:cNvPr>
          <p:cNvGraphicFramePr>
            <a:graphicFrameLocks noGrp="1"/>
          </p:cNvGraphicFramePr>
          <p:nvPr>
            <p:extLst>
              <p:ext uri="{D42A27DB-BD31-4B8C-83A1-F6EECF244321}">
                <p14:modId xmlns:p14="http://schemas.microsoft.com/office/powerpoint/2010/main" val="81809605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7067817"/>
                  </a:ext>
                </a:extLst>
              </a:tr>
            </a:tbl>
          </a:graphicData>
        </a:graphic>
      </p:graphicFrame>
      <p:graphicFrame>
        <p:nvGraphicFramePr>
          <p:cNvPr id="8" name="Table 7">
            <a:extLst>
              <a:ext uri="{FF2B5EF4-FFF2-40B4-BE49-F238E27FC236}">
                <a16:creationId xmlns:a16="http://schemas.microsoft.com/office/drawing/2014/main" id="{1D0422E0-0252-4C11-1E86-74F4CE626030}"/>
              </a:ext>
            </a:extLst>
          </p:cNvPr>
          <p:cNvGraphicFramePr>
            <a:graphicFrameLocks noGrp="1"/>
          </p:cNvGraphicFramePr>
          <p:nvPr>
            <p:extLst>
              <p:ext uri="{D42A27DB-BD31-4B8C-83A1-F6EECF244321}">
                <p14:modId xmlns:p14="http://schemas.microsoft.com/office/powerpoint/2010/main" val="295600802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42233723"/>
                    </a:ext>
                  </a:extLst>
                </a:gridCol>
                <a:gridCol w="441960">
                  <a:extLst>
                    <a:ext uri="{9D8B030D-6E8A-4147-A177-3AD203B41FA5}">
                      <a16:colId xmlns:a16="http://schemas.microsoft.com/office/drawing/2014/main" val="2910811368"/>
                    </a:ext>
                  </a:extLst>
                </a:gridCol>
                <a:gridCol w="441960">
                  <a:extLst>
                    <a:ext uri="{9D8B030D-6E8A-4147-A177-3AD203B41FA5}">
                      <a16:colId xmlns:a16="http://schemas.microsoft.com/office/drawing/2014/main" val="2043997985"/>
                    </a:ext>
                  </a:extLst>
                </a:gridCol>
                <a:gridCol w="441960">
                  <a:extLst>
                    <a:ext uri="{9D8B030D-6E8A-4147-A177-3AD203B41FA5}">
                      <a16:colId xmlns:a16="http://schemas.microsoft.com/office/drawing/2014/main" val="528390518"/>
                    </a:ext>
                  </a:extLst>
                </a:gridCol>
                <a:gridCol w="441960">
                  <a:extLst>
                    <a:ext uri="{9D8B030D-6E8A-4147-A177-3AD203B41FA5}">
                      <a16:colId xmlns:a16="http://schemas.microsoft.com/office/drawing/2014/main" val="3885426727"/>
                    </a:ext>
                  </a:extLst>
                </a:gridCol>
                <a:gridCol w="441960">
                  <a:extLst>
                    <a:ext uri="{9D8B030D-6E8A-4147-A177-3AD203B41FA5}">
                      <a16:colId xmlns:a16="http://schemas.microsoft.com/office/drawing/2014/main" val="3877285561"/>
                    </a:ext>
                  </a:extLst>
                </a:gridCol>
                <a:gridCol w="441960">
                  <a:extLst>
                    <a:ext uri="{9D8B030D-6E8A-4147-A177-3AD203B41FA5}">
                      <a16:colId xmlns:a16="http://schemas.microsoft.com/office/drawing/2014/main" val="351718934"/>
                    </a:ext>
                  </a:extLst>
                </a:gridCol>
                <a:gridCol w="441960">
                  <a:extLst>
                    <a:ext uri="{9D8B030D-6E8A-4147-A177-3AD203B41FA5}">
                      <a16:colId xmlns:a16="http://schemas.microsoft.com/office/drawing/2014/main" val="852636201"/>
                    </a:ext>
                  </a:extLst>
                </a:gridCol>
                <a:gridCol w="441960">
                  <a:extLst>
                    <a:ext uri="{9D8B030D-6E8A-4147-A177-3AD203B41FA5}">
                      <a16:colId xmlns:a16="http://schemas.microsoft.com/office/drawing/2014/main" val="2373818639"/>
                    </a:ext>
                  </a:extLst>
                </a:gridCol>
                <a:gridCol w="441960">
                  <a:extLst>
                    <a:ext uri="{9D8B030D-6E8A-4147-A177-3AD203B41FA5}">
                      <a16:colId xmlns:a16="http://schemas.microsoft.com/office/drawing/2014/main" val="3230108645"/>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93672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46039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8939298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6545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0381618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79017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7067817"/>
                  </a:ext>
                </a:extLst>
              </a:tr>
            </a:tbl>
          </a:graphicData>
        </a:graphic>
      </p:graphicFrame>
    </p:spTree>
    <p:extLst>
      <p:ext uri="{BB962C8B-B14F-4D97-AF65-F5344CB8AC3E}">
        <p14:creationId xmlns:p14="http://schemas.microsoft.com/office/powerpoint/2010/main" val="20476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A3A74-4FE3-9D5E-D62F-7DCC1DDE44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366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A1704-FEFD-CA34-AF9E-70F9EC3300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925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73405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and the Number of the Final Clue Go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3CBEA-620E-B25B-DF3E-4564CFA25E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20A1E-3D34-79E2-7EFD-A619FC40CB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Look for the die to find a clue.  The answer is a multiple of that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part of this pattern: </a:t>
            </a:r>
          </a:p>
          <a:p>
            <a:pPr algn="ctr"/>
            <a:r>
              <a:rPr lang="en-US" b="1" dirty="0">
                <a:solidFill>
                  <a:schemeClr val="tx1"/>
                </a:solidFill>
              </a:rPr>
              <a:t>35, 38, 41 …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7.</a:t>
            </a:r>
          </a:p>
          <a:p>
            <a:pPr algn="ctr"/>
            <a:r>
              <a:rPr lang="en-US" b="1" dirty="0">
                <a:solidFill>
                  <a:schemeClr val="tx1"/>
                </a:solidFill>
              </a:rPr>
              <a:t>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double a certain number, the result is 130.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A3A74-4FE3-9D5E-D62F-7DCC1DDE44C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A1704-FEFD-CA34-AF9E-70F9EC3300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and the Number of the Final Clue Go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53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3CBEA-620E-B25B-DF3E-4564CFA25E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535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10206</TotalTime>
  <Words>2445</Words>
  <Application>Microsoft Office PowerPoint</Application>
  <PresentationFormat>On-screen Show (4:3)</PresentationFormat>
  <Paragraphs>783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211</cp:revision>
  <dcterms:created xsi:type="dcterms:W3CDTF">2020-11-09T02:38:45Z</dcterms:created>
  <dcterms:modified xsi:type="dcterms:W3CDTF">2024-10-15T22:10:58Z</dcterms:modified>
</cp:coreProperties>
</file>