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700" r:id="rId8"/>
    <p:sldId id="1688" r:id="rId9"/>
    <p:sldId id="1689" r:id="rId10"/>
    <p:sldId id="1690" r:id="rId11"/>
    <p:sldId id="1691" r:id="rId12"/>
    <p:sldId id="1692" r:id="rId13"/>
    <p:sldId id="1701" r:id="rId14"/>
    <p:sldId id="1694" r:id="rId15"/>
    <p:sldId id="1695" r:id="rId16"/>
    <p:sldId id="1696" r:id="rId17"/>
    <p:sldId id="1697" r:id="rId18"/>
    <p:sldId id="1698" r:id="rId19"/>
    <p:sldId id="17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48A6E-CDC0-FBE7-24AC-3FCA2F60E7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254000" y="-190501"/>
            <a:ext cx="4064000"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Look at the die.  The answer </a:t>
            </a:r>
          </a:p>
          <a:p>
            <a:pPr algn="ctr"/>
            <a:r>
              <a:rPr lang="en-US" b="1" dirty="0">
                <a:solidFill>
                  <a:schemeClr val="tx1"/>
                </a:solidFill>
              </a:rPr>
              <a:t>is a multiple of that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5 times greater than another.  </a:t>
            </a:r>
          </a:p>
          <a:p>
            <a:pPr algn="ctr"/>
            <a:r>
              <a:rPr lang="en-US" b="1" dirty="0">
                <a:solidFill>
                  <a:schemeClr val="tx1"/>
                </a:solidFill>
              </a:rPr>
              <a:t>Eliminate both of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D4DE1C5-176F-66EB-FFC6-8D6E2B39A10A}"/>
              </a:ext>
            </a:extLst>
          </p:cNvPr>
          <p:cNvGraphicFramePr>
            <a:graphicFrameLocks noGrp="1"/>
          </p:cNvGraphicFramePr>
          <p:nvPr>
            <p:extLst>
              <p:ext uri="{D42A27DB-BD31-4B8C-83A1-F6EECF244321}">
                <p14:modId xmlns:p14="http://schemas.microsoft.com/office/powerpoint/2010/main" val="142205966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62841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79DEA-1096-DB8B-A723-29EF562F664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028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48FD2-19F1-CD65-8A78-34A2E351E80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1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96168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“Circling the Answer”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70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01A9-9083-4071-13E4-73C3277C07D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103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1EF7AC-6782-C527-1CEC-EF2D3FD9AEF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254000" y="-190501"/>
            <a:ext cx="4064000" cy="6096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Look at the die.  The answer </a:t>
            </a:r>
          </a:p>
          <a:p>
            <a:pPr algn="ctr"/>
            <a:r>
              <a:rPr lang="en-US" b="1" dirty="0">
                <a:solidFill>
                  <a:schemeClr val="tx1"/>
                </a:solidFill>
              </a:rPr>
              <a:t>is a multiple of that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5 times greater than another.  </a:t>
            </a:r>
          </a:p>
          <a:p>
            <a:pPr algn="ctr"/>
            <a:r>
              <a:rPr lang="en-US" b="1" dirty="0">
                <a:solidFill>
                  <a:schemeClr val="tx1"/>
                </a:solidFill>
              </a:rPr>
              <a:t>Eliminate both of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D4DE1C5-176F-66EB-FFC6-8D6E2B39A10A}"/>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A8AE4CCF-FDBF-197A-1B62-05FCA01112D6}"/>
              </a:ext>
            </a:extLst>
          </p:cNvPr>
          <p:cNvGraphicFramePr>
            <a:graphicFrameLocks noGrp="1"/>
          </p:cNvGraphicFramePr>
          <p:nvPr>
            <p:extLst>
              <p:ext uri="{D42A27DB-BD31-4B8C-83A1-F6EECF244321}">
                <p14:modId xmlns:p14="http://schemas.microsoft.com/office/powerpoint/2010/main" val="84197851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A92C81A6-A33D-B0DE-FB93-4F75719C8FE5}"/>
              </a:ext>
            </a:extLst>
          </p:cNvPr>
          <p:cNvGraphicFramePr>
            <a:graphicFrameLocks noGrp="1"/>
          </p:cNvGraphicFramePr>
          <p:nvPr>
            <p:extLst>
              <p:ext uri="{D42A27DB-BD31-4B8C-83A1-F6EECF244321}">
                <p14:modId xmlns:p14="http://schemas.microsoft.com/office/powerpoint/2010/main" val="331404891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2305539A-F763-F941-AC6B-146436C689E4}"/>
              </a:ext>
            </a:extLst>
          </p:cNvPr>
          <p:cNvGraphicFramePr>
            <a:graphicFrameLocks noGrp="1"/>
          </p:cNvGraphicFramePr>
          <p:nvPr>
            <p:extLst>
              <p:ext uri="{D42A27DB-BD31-4B8C-83A1-F6EECF244321}">
                <p14:modId xmlns:p14="http://schemas.microsoft.com/office/powerpoint/2010/main" val="303669616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18EFD1BD-C7EE-76F2-13F0-1D0F29B655AF}"/>
              </a:ext>
            </a:extLst>
          </p:cNvPr>
          <p:cNvGraphicFramePr>
            <a:graphicFrameLocks noGrp="1"/>
          </p:cNvGraphicFramePr>
          <p:nvPr>
            <p:extLst>
              <p:ext uri="{D42A27DB-BD31-4B8C-83A1-F6EECF244321}">
                <p14:modId xmlns:p14="http://schemas.microsoft.com/office/powerpoint/2010/main" val="124717495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9" name="Table 8">
            <a:extLst>
              <a:ext uri="{FF2B5EF4-FFF2-40B4-BE49-F238E27FC236}">
                <a16:creationId xmlns:a16="http://schemas.microsoft.com/office/drawing/2014/main" id="{33973136-802A-DBD1-BEFF-72F5BBE6977B}"/>
              </a:ext>
            </a:extLst>
          </p:cNvPr>
          <p:cNvGraphicFramePr>
            <a:graphicFrameLocks noGrp="1"/>
          </p:cNvGraphicFramePr>
          <p:nvPr>
            <p:extLst>
              <p:ext uri="{D42A27DB-BD31-4B8C-83A1-F6EECF244321}">
                <p14:modId xmlns:p14="http://schemas.microsoft.com/office/powerpoint/2010/main" val="403867130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7633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79DEA-1096-DB8B-A723-29EF562F664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77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48FD2-19F1-CD65-8A78-34A2E351E80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781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0516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“Circling the Answer”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01A9-9083-4071-13E4-73C3277C07D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48A6E-CDC0-FBE7-24AC-3FCA2F60E7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an even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Look at the die.  The answer </a:t>
            </a:r>
          </a:p>
          <a:p>
            <a:pPr algn="ctr"/>
            <a:r>
              <a:rPr lang="en-US" b="1" dirty="0">
                <a:solidFill>
                  <a:schemeClr val="tx1"/>
                </a:solidFill>
              </a:rPr>
              <a:t>is a multiple of that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5 times greater than another.  </a:t>
            </a:r>
          </a:p>
          <a:p>
            <a:pPr algn="ctr"/>
            <a:r>
              <a:rPr lang="en-US" b="1" dirty="0">
                <a:solidFill>
                  <a:schemeClr val="tx1"/>
                </a:solidFill>
              </a:rPr>
              <a:t>Eliminate both of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79DEA-1096-DB8B-A723-29EF562F664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C48FD2-19F1-CD65-8A78-34A2E351E80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42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“Circling the Answer”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98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01A9-9083-4071-13E4-73C3277C07D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8524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10210</TotalTime>
  <Words>2200</Words>
  <Application>Microsoft Office PowerPoint</Application>
  <PresentationFormat>On-screen Show (4:3)</PresentationFormat>
  <Paragraphs>637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210</cp:revision>
  <dcterms:created xsi:type="dcterms:W3CDTF">2020-11-09T02:38:45Z</dcterms:created>
  <dcterms:modified xsi:type="dcterms:W3CDTF">2024-10-08T00:25:18Z</dcterms:modified>
</cp:coreProperties>
</file>