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84" r:id="rId9"/>
    <p:sldId id="1885" r:id="rId10"/>
    <p:sldId id="1886" r:id="rId11"/>
    <p:sldId id="1887" r:id="rId12"/>
    <p:sldId id="1888" r:id="rId13"/>
    <p:sldId id="1889" r:id="rId14"/>
    <p:sldId id="1890" r:id="rId15"/>
    <p:sldId id="1891" r:id="rId16"/>
    <p:sldId id="1892" r:id="rId17"/>
    <p:sldId id="1893" r:id="rId18"/>
    <p:sldId id="1894" r:id="rId19"/>
    <p:sldId id="18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D5D32-E093-D4B7-33B5-EA6645470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7A09F-5195-2B59-7F50-6B62B9A5C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698D4-734D-DFCF-8062-098FA26497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205F2-9DBA-7C88-AF07-7A9B267EDCCA}"/>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84537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1BDC8-50B7-068B-D246-B2BC54A0A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2A233-4029-7FBF-C85B-438542D8F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C4C3A-2B83-CC4D-502D-E7CA00D81E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63E31-FF1E-21E4-0E64-A7DEADC5E8CA}"/>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2119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131DA1-0549-B460-A11E-0A5BA56666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0AE08C-8F5D-3F8E-7FBB-123610F806C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D975EBF2-1AA9-625C-FEF2-23231295E43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89964BE-8FF0-6488-0802-02DDE63624A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9DEA2E0-3E17-D67D-DA83-4CB29E048F2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2030F36-B3CD-0513-BBC8-CE509AA5FCC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C587AC14-4730-5C26-A3D2-D73A2E6D880A}"/>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AE166D6-8BEB-E23F-5B1C-117BC6F53A5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80.</a:t>
            </a:r>
          </a:p>
        </p:txBody>
      </p:sp>
      <p:sp>
        <p:nvSpPr>
          <p:cNvPr id="29" name="Rectangle 28">
            <a:extLst>
              <a:ext uri="{FF2B5EF4-FFF2-40B4-BE49-F238E27FC236}">
                <a16:creationId xmlns:a16="http://schemas.microsoft.com/office/drawing/2014/main" id="{9232D60B-F904-CF67-E2EC-62D6C0D7A6F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colors in the scoop.</a:t>
            </a:r>
          </a:p>
          <a:p>
            <a:pPr algn="ctr"/>
            <a:r>
              <a:rPr lang="en-US" b="1" dirty="0">
                <a:solidFill>
                  <a:schemeClr val="tx1"/>
                </a:solidFill>
              </a:rPr>
              <a:t>The answer is part of this pattern:  </a:t>
            </a:r>
          </a:p>
          <a:p>
            <a:pPr algn="ctr"/>
            <a:r>
              <a:rPr lang="en-US" b="1" dirty="0">
                <a:solidFill>
                  <a:schemeClr val="tx1"/>
                </a:solidFill>
              </a:rPr>
              <a:t>32, 36, 40, …</a:t>
            </a:r>
          </a:p>
        </p:txBody>
      </p:sp>
      <p:sp>
        <p:nvSpPr>
          <p:cNvPr id="30" name="Rectangle 29">
            <a:extLst>
              <a:ext uri="{FF2B5EF4-FFF2-40B4-BE49-F238E27FC236}">
                <a16:creationId xmlns:a16="http://schemas.microsoft.com/office/drawing/2014/main" id="{F5B7E6A3-2E83-F1FA-1141-7C75D16EB42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Look at the die to discover 2 digits </a:t>
            </a:r>
          </a:p>
          <a:p>
            <a:pPr algn="ctr"/>
            <a:r>
              <a:rPr lang="en-US" b="1" dirty="0">
                <a:solidFill>
                  <a:schemeClr val="tx1"/>
                </a:solidFill>
              </a:rPr>
              <a:t>that are </a:t>
            </a:r>
            <a:r>
              <a:rPr lang="en-US" b="1" u="sng" dirty="0">
                <a:solidFill>
                  <a:schemeClr val="tx1"/>
                </a:solidFill>
              </a:rPr>
              <a:t>not</a:t>
            </a:r>
            <a:r>
              <a:rPr lang="en-US" b="1" dirty="0">
                <a:solidFill>
                  <a:schemeClr val="tx1"/>
                </a:solidFill>
              </a:rPr>
              <a:t> in the answer.</a:t>
            </a:r>
          </a:p>
        </p:txBody>
      </p:sp>
      <p:sp>
        <p:nvSpPr>
          <p:cNvPr id="31" name="Rectangle 30">
            <a:extLst>
              <a:ext uri="{FF2B5EF4-FFF2-40B4-BE49-F238E27FC236}">
                <a16:creationId xmlns:a16="http://schemas.microsoft.com/office/drawing/2014/main" id="{497D84CC-3F98-D7A0-4F4B-0A441D77E04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a:extLst>
              <a:ext uri="{FF2B5EF4-FFF2-40B4-BE49-F238E27FC236}">
                <a16:creationId xmlns:a16="http://schemas.microsoft.com/office/drawing/2014/main" id="{ADA47B87-8F23-CFD9-8AAE-31C70455818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41, 42, 43, ____</a:t>
            </a:r>
          </a:p>
        </p:txBody>
      </p:sp>
      <p:sp>
        <p:nvSpPr>
          <p:cNvPr id="14" name="TextBox 13">
            <a:extLst>
              <a:ext uri="{FF2B5EF4-FFF2-40B4-BE49-F238E27FC236}">
                <a16:creationId xmlns:a16="http://schemas.microsoft.com/office/drawing/2014/main" id="{EF2048FD-FE82-0542-5ED7-B17593339EE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0E973536-901C-BEAE-8ECF-6AF398D0635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A01ACA2-420E-6393-6E7D-03E2DB41CDA5}"/>
              </a:ext>
            </a:extLst>
          </p:cNvPr>
          <p:cNvGraphicFramePr>
            <a:graphicFrameLocks noGrp="1"/>
          </p:cNvGraphicFramePr>
          <p:nvPr>
            <p:extLst>
              <p:ext uri="{D42A27DB-BD31-4B8C-83A1-F6EECF244321}">
                <p14:modId xmlns:p14="http://schemas.microsoft.com/office/powerpoint/2010/main" val="1846943752"/>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728832574"/>
                    </a:ext>
                  </a:extLst>
                </a:gridCol>
                <a:gridCol w="441960">
                  <a:extLst>
                    <a:ext uri="{9D8B030D-6E8A-4147-A177-3AD203B41FA5}">
                      <a16:colId xmlns:a16="http://schemas.microsoft.com/office/drawing/2014/main" val="3500552749"/>
                    </a:ext>
                  </a:extLst>
                </a:gridCol>
                <a:gridCol w="441960">
                  <a:extLst>
                    <a:ext uri="{9D8B030D-6E8A-4147-A177-3AD203B41FA5}">
                      <a16:colId xmlns:a16="http://schemas.microsoft.com/office/drawing/2014/main" val="3340165370"/>
                    </a:ext>
                  </a:extLst>
                </a:gridCol>
                <a:gridCol w="441960">
                  <a:extLst>
                    <a:ext uri="{9D8B030D-6E8A-4147-A177-3AD203B41FA5}">
                      <a16:colId xmlns:a16="http://schemas.microsoft.com/office/drawing/2014/main" val="3100602756"/>
                    </a:ext>
                  </a:extLst>
                </a:gridCol>
                <a:gridCol w="441960">
                  <a:extLst>
                    <a:ext uri="{9D8B030D-6E8A-4147-A177-3AD203B41FA5}">
                      <a16:colId xmlns:a16="http://schemas.microsoft.com/office/drawing/2014/main" val="2320164716"/>
                    </a:ext>
                  </a:extLst>
                </a:gridCol>
                <a:gridCol w="441960">
                  <a:extLst>
                    <a:ext uri="{9D8B030D-6E8A-4147-A177-3AD203B41FA5}">
                      <a16:colId xmlns:a16="http://schemas.microsoft.com/office/drawing/2014/main" val="1793173015"/>
                    </a:ext>
                  </a:extLst>
                </a:gridCol>
                <a:gridCol w="441960">
                  <a:extLst>
                    <a:ext uri="{9D8B030D-6E8A-4147-A177-3AD203B41FA5}">
                      <a16:colId xmlns:a16="http://schemas.microsoft.com/office/drawing/2014/main" val="1566886251"/>
                    </a:ext>
                  </a:extLst>
                </a:gridCol>
                <a:gridCol w="441960">
                  <a:extLst>
                    <a:ext uri="{9D8B030D-6E8A-4147-A177-3AD203B41FA5}">
                      <a16:colId xmlns:a16="http://schemas.microsoft.com/office/drawing/2014/main" val="3985672155"/>
                    </a:ext>
                  </a:extLst>
                </a:gridCol>
                <a:gridCol w="441960">
                  <a:extLst>
                    <a:ext uri="{9D8B030D-6E8A-4147-A177-3AD203B41FA5}">
                      <a16:colId xmlns:a16="http://schemas.microsoft.com/office/drawing/2014/main" val="33144907"/>
                    </a:ext>
                  </a:extLst>
                </a:gridCol>
                <a:gridCol w="441960">
                  <a:extLst>
                    <a:ext uri="{9D8B030D-6E8A-4147-A177-3AD203B41FA5}">
                      <a16:colId xmlns:a16="http://schemas.microsoft.com/office/drawing/2014/main" val="310031967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1984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5197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294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72335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311166"/>
                  </a:ext>
                </a:extLst>
              </a:tr>
            </a:tbl>
          </a:graphicData>
        </a:graphic>
      </p:graphicFrame>
    </p:spTree>
    <p:extLst>
      <p:ext uri="{BB962C8B-B14F-4D97-AF65-F5344CB8AC3E}">
        <p14:creationId xmlns:p14="http://schemas.microsoft.com/office/powerpoint/2010/main" val="8781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E7DACE-405F-B33B-0517-2E155A18B30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9C5A27-156E-61BB-0BED-1FA37E3A681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3087C40-F370-B52A-80BB-D1FFD368910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F234808-3CC1-2FC0-E9AD-2EC03B5E089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2D54AE0-A3ED-E8FA-14B7-613B6014EEB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5331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7659CE-F69D-E71A-63DE-03DF6A598DB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C09015-B9E6-B45E-B20B-C114F0AA076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8FA57B56-4F4B-9110-68A5-F042B97405A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objects</a:t>
            </a:r>
          </a:p>
        </p:txBody>
      </p:sp>
      <p:sp>
        <p:nvSpPr>
          <p:cNvPr id="17" name="Rectangle 16">
            <a:extLst>
              <a:ext uri="{FF2B5EF4-FFF2-40B4-BE49-F238E27FC236}">
                <a16:creationId xmlns:a16="http://schemas.microsoft.com/office/drawing/2014/main" id="{A30958E5-E4C3-CDC6-8651-30378688F96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6B2F4CF-1EAA-41C0-91A9-0B253251B39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6E47BBC-D898-6AD4-4EB0-AD2776EF807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9AB7352-F588-3A8D-F81D-F6F6E86FBBF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9618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28ECC-0ECC-168F-1981-347663AEB5D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6E307736-F38D-8060-1100-EBE4727CF6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A6A7BA1-3EBF-AC95-E75F-628C01862C23}"/>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BC439F32-0C77-2E3D-782C-577C5C9C08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6CB1267-9CD6-78A9-ECB1-758B9147E2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63211AA1-A054-AD64-CBCC-F3B6C8806C8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08A5D49-F30E-1517-4B74-5DA95AAB997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35B7E47A-16F5-CDB3-6311-F70FCF37255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04A84C7-54FC-E7FA-1145-7F92530D2AB6}"/>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D631EBCA-F12B-9222-463A-0F0E1139B91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4D8B7443-BAB6-B0C5-6D66-814FB95D7C3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078F8A7-8602-CDE8-E08C-DAAF094A8829}"/>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581310C7-BCBE-0824-5E88-7307B176F14F}"/>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E196812-52F3-2CFF-9802-11461B7F3493}"/>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E26446E0-62A2-0A47-B3DD-CFA94B70CC8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4E3660F6-DD9B-DF6D-92C8-5FF66C2B349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23675EFE-7E93-7C3D-570E-CE19E0D4238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3ED3C03-681A-92E1-AD08-4C56775D777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29B73C65-23C3-C02B-9207-A0B19BE27DA3}"/>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93AE6C7B-EFF9-C165-482C-9D88E28A8075}"/>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A70E5A45-AB2B-6979-A2A7-F1ED2FF52A7A}"/>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756B1DF1-891D-3A9E-E02D-178197A3F767}"/>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82A0ADA-93C4-26F4-B20B-0EB302ED54F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39A6E5C2-8F5C-48A2-E93D-39E7CB08A295}"/>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F1381B46-E963-7BDB-1512-F7F36962CBE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850283FB-F21C-0A92-7342-9521387C4C0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657D4445-5ABA-0CA1-FC78-235C958D51A8}"/>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2ABCEAFB-06FC-5CF8-14A4-E62A50777FA6}"/>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1301E75-E810-9112-8E1B-A346ADFB59A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5787C2A0-6CC4-94CE-C7D6-81A4380E371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E4C8D4F8-878E-F77E-1C0F-8098EE742EC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B43582F8-01C3-D88A-D2D4-9BF1957F575F}"/>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96FCECB3-B96B-5567-BE85-B2F3060B4449}"/>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9971496B-6C74-CB8A-17C2-CFC57F11C842}"/>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9883F76F-6BBD-782E-57D7-C93C6D577827}"/>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69F7128D-0620-B46F-A0B7-3546B9E5137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B48846-862E-5092-E55E-8BF01A5984F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01E94B-89C5-B8A3-E2D9-593F4DDFE77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67E135-CC7C-5CCA-689A-C6D1AA16044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33ABF2-38C3-3162-437D-25679004E6C4}"/>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81548998-E23E-25E9-7EC9-B26BF8EAC063}"/>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5995E30A-C479-F4AF-7530-F95DA639AC9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48822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4DB53B-CAF5-3946-6A1B-C1D74970915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88DE4FC-A932-5785-1AA7-E2558B887A3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Scoop of Clues”</a:t>
            </a:r>
          </a:p>
        </p:txBody>
      </p:sp>
      <p:sp>
        <p:nvSpPr>
          <p:cNvPr id="4" name="Rectangle 3">
            <a:extLst>
              <a:ext uri="{FF2B5EF4-FFF2-40B4-BE49-F238E27FC236}">
                <a16:creationId xmlns:a16="http://schemas.microsoft.com/office/drawing/2014/main" id="{1963FFE5-D1A2-0A7E-2E73-47A16D8C256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EF75B7D-F9CA-A569-762D-906B5A8633F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AC19009-789B-F3F6-17B8-E398A73C3DC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440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A3D695-CA26-2E1C-AD1B-46989F38BD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9D3ECA4-D6FE-0D3F-57EF-E2F5B5042FC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FE7CADB-CFA0-0924-1493-35D2E7E65F5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F74766B-F788-DD4F-DA71-02E3F5B7584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objects </a:t>
            </a:r>
          </a:p>
          <a:p>
            <a:pPr algn="ctr"/>
            <a:r>
              <a:rPr lang="en-US" sz="2000" b="1" dirty="0">
                <a:solidFill>
                  <a:schemeClr val="tx1"/>
                </a:solidFill>
              </a:rPr>
              <a:t>are there?</a:t>
            </a:r>
          </a:p>
        </p:txBody>
      </p:sp>
      <p:sp>
        <p:nvSpPr>
          <p:cNvPr id="13" name="Rectangle 12">
            <a:extLst>
              <a:ext uri="{FF2B5EF4-FFF2-40B4-BE49-F238E27FC236}">
                <a16:creationId xmlns:a16="http://schemas.microsoft.com/office/drawing/2014/main" id="{71FEC74F-6532-9EDF-DA85-26F843D1050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D62CEF2-7925-E34D-8E71-A6740B9EFC9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4ABD216-53AD-8138-B0B6-BE5A10DD477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9056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EC0725-1465-C467-674B-76DC62BEC8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1F7424-5F15-2BE1-471F-07299A67049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A543E8C0-CAFD-BD20-A0E5-B8FCF0B040F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AC4D1AB6-A743-95C6-7BCF-179EF600035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FE390A0-4B96-4C33-F47E-C06CB606797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1228B98-01BA-1306-5D3F-3B69BF9400B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14E6F97-16E2-D4CA-D620-E4FDF32A0901}"/>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704A03D9-C100-EB01-9FD0-92BE2285CFA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80.</a:t>
            </a:r>
          </a:p>
        </p:txBody>
      </p:sp>
      <p:sp>
        <p:nvSpPr>
          <p:cNvPr id="29" name="Rectangle 28">
            <a:extLst>
              <a:ext uri="{FF2B5EF4-FFF2-40B4-BE49-F238E27FC236}">
                <a16:creationId xmlns:a16="http://schemas.microsoft.com/office/drawing/2014/main" id="{28497B27-0686-EA86-F2A8-DEBC68EDBF8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colors in the scoop.</a:t>
            </a:r>
          </a:p>
          <a:p>
            <a:pPr algn="ctr"/>
            <a:r>
              <a:rPr lang="en-US" b="1" dirty="0">
                <a:solidFill>
                  <a:schemeClr val="tx1"/>
                </a:solidFill>
              </a:rPr>
              <a:t>The answer is part of this pattern:  </a:t>
            </a:r>
          </a:p>
          <a:p>
            <a:pPr algn="ctr"/>
            <a:r>
              <a:rPr lang="en-US" b="1" dirty="0">
                <a:solidFill>
                  <a:schemeClr val="tx1"/>
                </a:solidFill>
              </a:rPr>
              <a:t>32, 36, 40, …</a:t>
            </a:r>
          </a:p>
        </p:txBody>
      </p:sp>
      <p:sp>
        <p:nvSpPr>
          <p:cNvPr id="30" name="Rectangle 29">
            <a:extLst>
              <a:ext uri="{FF2B5EF4-FFF2-40B4-BE49-F238E27FC236}">
                <a16:creationId xmlns:a16="http://schemas.microsoft.com/office/drawing/2014/main" id="{703A027E-73E1-DFF2-0673-A10E472DD30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Look at the die to discover 2 digits </a:t>
            </a:r>
          </a:p>
          <a:p>
            <a:pPr algn="ctr"/>
            <a:r>
              <a:rPr lang="en-US" b="1" dirty="0">
                <a:solidFill>
                  <a:schemeClr val="tx1"/>
                </a:solidFill>
              </a:rPr>
              <a:t>that are </a:t>
            </a:r>
            <a:r>
              <a:rPr lang="en-US" b="1" u="sng" dirty="0">
                <a:solidFill>
                  <a:schemeClr val="tx1"/>
                </a:solidFill>
              </a:rPr>
              <a:t>not</a:t>
            </a:r>
            <a:r>
              <a:rPr lang="en-US" b="1" dirty="0">
                <a:solidFill>
                  <a:schemeClr val="tx1"/>
                </a:solidFill>
              </a:rPr>
              <a:t> in the answer.</a:t>
            </a:r>
          </a:p>
        </p:txBody>
      </p:sp>
      <p:sp>
        <p:nvSpPr>
          <p:cNvPr id="31" name="Rectangle 30">
            <a:extLst>
              <a:ext uri="{FF2B5EF4-FFF2-40B4-BE49-F238E27FC236}">
                <a16:creationId xmlns:a16="http://schemas.microsoft.com/office/drawing/2014/main" id="{3C6F25B5-AB38-CBA8-EC9F-78CDAC07F279}"/>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a:extLst>
              <a:ext uri="{FF2B5EF4-FFF2-40B4-BE49-F238E27FC236}">
                <a16:creationId xmlns:a16="http://schemas.microsoft.com/office/drawing/2014/main" id="{2E55215A-F313-9FF2-3DF6-CD026B35CAA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41, 42, 43, ____</a:t>
            </a:r>
          </a:p>
        </p:txBody>
      </p:sp>
      <p:sp>
        <p:nvSpPr>
          <p:cNvPr id="14" name="TextBox 13">
            <a:extLst>
              <a:ext uri="{FF2B5EF4-FFF2-40B4-BE49-F238E27FC236}">
                <a16:creationId xmlns:a16="http://schemas.microsoft.com/office/drawing/2014/main" id="{990E59E1-7646-2B44-AADD-5252EE328EB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5D3E76E-0904-EF14-B0D1-A5619CA0141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3AB923F-9F75-77C4-8B0A-A9A46FAF71BF}"/>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728832574"/>
                    </a:ext>
                  </a:extLst>
                </a:gridCol>
                <a:gridCol w="441960">
                  <a:extLst>
                    <a:ext uri="{9D8B030D-6E8A-4147-A177-3AD203B41FA5}">
                      <a16:colId xmlns:a16="http://schemas.microsoft.com/office/drawing/2014/main" val="3500552749"/>
                    </a:ext>
                  </a:extLst>
                </a:gridCol>
                <a:gridCol w="441960">
                  <a:extLst>
                    <a:ext uri="{9D8B030D-6E8A-4147-A177-3AD203B41FA5}">
                      <a16:colId xmlns:a16="http://schemas.microsoft.com/office/drawing/2014/main" val="3340165370"/>
                    </a:ext>
                  </a:extLst>
                </a:gridCol>
                <a:gridCol w="441960">
                  <a:extLst>
                    <a:ext uri="{9D8B030D-6E8A-4147-A177-3AD203B41FA5}">
                      <a16:colId xmlns:a16="http://schemas.microsoft.com/office/drawing/2014/main" val="3100602756"/>
                    </a:ext>
                  </a:extLst>
                </a:gridCol>
                <a:gridCol w="441960">
                  <a:extLst>
                    <a:ext uri="{9D8B030D-6E8A-4147-A177-3AD203B41FA5}">
                      <a16:colId xmlns:a16="http://schemas.microsoft.com/office/drawing/2014/main" val="2320164716"/>
                    </a:ext>
                  </a:extLst>
                </a:gridCol>
                <a:gridCol w="441960">
                  <a:extLst>
                    <a:ext uri="{9D8B030D-6E8A-4147-A177-3AD203B41FA5}">
                      <a16:colId xmlns:a16="http://schemas.microsoft.com/office/drawing/2014/main" val="1793173015"/>
                    </a:ext>
                  </a:extLst>
                </a:gridCol>
                <a:gridCol w="441960">
                  <a:extLst>
                    <a:ext uri="{9D8B030D-6E8A-4147-A177-3AD203B41FA5}">
                      <a16:colId xmlns:a16="http://schemas.microsoft.com/office/drawing/2014/main" val="1566886251"/>
                    </a:ext>
                  </a:extLst>
                </a:gridCol>
                <a:gridCol w="441960">
                  <a:extLst>
                    <a:ext uri="{9D8B030D-6E8A-4147-A177-3AD203B41FA5}">
                      <a16:colId xmlns:a16="http://schemas.microsoft.com/office/drawing/2014/main" val="3985672155"/>
                    </a:ext>
                  </a:extLst>
                </a:gridCol>
                <a:gridCol w="441960">
                  <a:extLst>
                    <a:ext uri="{9D8B030D-6E8A-4147-A177-3AD203B41FA5}">
                      <a16:colId xmlns:a16="http://schemas.microsoft.com/office/drawing/2014/main" val="33144907"/>
                    </a:ext>
                  </a:extLst>
                </a:gridCol>
                <a:gridCol w="441960">
                  <a:extLst>
                    <a:ext uri="{9D8B030D-6E8A-4147-A177-3AD203B41FA5}">
                      <a16:colId xmlns:a16="http://schemas.microsoft.com/office/drawing/2014/main" val="310031967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1984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5197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294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72335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311166"/>
                  </a:ext>
                </a:extLst>
              </a:tr>
            </a:tbl>
          </a:graphicData>
        </a:graphic>
      </p:graphicFrame>
      <p:graphicFrame>
        <p:nvGraphicFramePr>
          <p:cNvPr id="4" name="Table 3">
            <a:extLst>
              <a:ext uri="{FF2B5EF4-FFF2-40B4-BE49-F238E27FC236}">
                <a16:creationId xmlns:a16="http://schemas.microsoft.com/office/drawing/2014/main" id="{8E7AB018-C8E0-2C1F-AA57-4B5D44A65589}"/>
              </a:ext>
            </a:extLst>
          </p:cNvPr>
          <p:cNvGraphicFramePr>
            <a:graphicFrameLocks noGrp="1"/>
          </p:cNvGraphicFramePr>
          <p:nvPr>
            <p:extLst>
              <p:ext uri="{D42A27DB-BD31-4B8C-83A1-F6EECF244321}">
                <p14:modId xmlns:p14="http://schemas.microsoft.com/office/powerpoint/2010/main" val="1930781339"/>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728832574"/>
                    </a:ext>
                  </a:extLst>
                </a:gridCol>
                <a:gridCol w="441960">
                  <a:extLst>
                    <a:ext uri="{9D8B030D-6E8A-4147-A177-3AD203B41FA5}">
                      <a16:colId xmlns:a16="http://schemas.microsoft.com/office/drawing/2014/main" val="3500552749"/>
                    </a:ext>
                  </a:extLst>
                </a:gridCol>
                <a:gridCol w="441960">
                  <a:extLst>
                    <a:ext uri="{9D8B030D-6E8A-4147-A177-3AD203B41FA5}">
                      <a16:colId xmlns:a16="http://schemas.microsoft.com/office/drawing/2014/main" val="3340165370"/>
                    </a:ext>
                  </a:extLst>
                </a:gridCol>
                <a:gridCol w="441960">
                  <a:extLst>
                    <a:ext uri="{9D8B030D-6E8A-4147-A177-3AD203B41FA5}">
                      <a16:colId xmlns:a16="http://schemas.microsoft.com/office/drawing/2014/main" val="3100602756"/>
                    </a:ext>
                  </a:extLst>
                </a:gridCol>
                <a:gridCol w="441960">
                  <a:extLst>
                    <a:ext uri="{9D8B030D-6E8A-4147-A177-3AD203B41FA5}">
                      <a16:colId xmlns:a16="http://schemas.microsoft.com/office/drawing/2014/main" val="2320164716"/>
                    </a:ext>
                  </a:extLst>
                </a:gridCol>
                <a:gridCol w="441960">
                  <a:extLst>
                    <a:ext uri="{9D8B030D-6E8A-4147-A177-3AD203B41FA5}">
                      <a16:colId xmlns:a16="http://schemas.microsoft.com/office/drawing/2014/main" val="1793173015"/>
                    </a:ext>
                  </a:extLst>
                </a:gridCol>
                <a:gridCol w="441960">
                  <a:extLst>
                    <a:ext uri="{9D8B030D-6E8A-4147-A177-3AD203B41FA5}">
                      <a16:colId xmlns:a16="http://schemas.microsoft.com/office/drawing/2014/main" val="1566886251"/>
                    </a:ext>
                  </a:extLst>
                </a:gridCol>
                <a:gridCol w="441960">
                  <a:extLst>
                    <a:ext uri="{9D8B030D-6E8A-4147-A177-3AD203B41FA5}">
                      <a16:colId xmlns:a16="http://schemas.microsoft.com/office/drawing/2014/main" val="3985672155"/>
                    </a:ext>
                  </a:extLst>
                </a:gridCol>
                <a:gridCol w="441960">
                  <a:extLst>
                    <a:ext uri="{9D8B030D-6E8A-4147-A177-3AD203B41FA5}">
                      <a16:colId xmlns:a16="http://schemas.microsoft.com/office/drawing/2014/main" val="33144907"/>
                    </a:ext>
                  </a:extLst>
                </a:gridCol>
                <a:gridCol w="441960">
                  <a:extLst>
                    <a:ext uri="{9D8B030D-6E8A-4147-A177-3AD203B41FA5}">
                      <a16:colId xmlns:a16="http://schemas.microsoft.com/office/drawing/2014/main" val="310031967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1984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5197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294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72335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7311166"/>
                  </a:ext>
                </a:extLst>
              </a:tr>
            </a:tbl>
          </a:graphicData>
        </a:graphic>
      </p:graphicFrame>
      <p:graphicFrame>
        <p:nvGraphicFramePr>
          <p:cNvPr id="5" name="Table 4">
            <a:extLst>
              <a:ext uri="{FF2B5EF4-FFF2-40B4-BE49-F238E27FC236}">
                <a16:creationId xmlns:a16="http://schemas.microsoft.com/office/drawing/2014/main" id="{E2C01F26-8CD9-4D3B-4151-DF62FE173AEF}"/>
              </a:ext>
            </a:extLst>
          </p:cNvPr>
          <p:cNvGraphicFramePr>
            <a:graphicFrameLocks noGrp="1"/>
          </p:cNvGraphicFramePr>
          <p:nvPr>
            <p:extLst>
              <p:ext uri="{D42A27DB-BD31-4B8C-83A1-F6EECF244321}">
                <p14:modId xmlns:p14="http://schemas.microsoft.com/office/powerpoint/2010/main" val="75786945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728832574"/>
                    </a:ext>
                  </a:extLst>
                </a:gridCol>
                <a:gridCol w="441960">
                  <a:extLst>
                    <a:ext uri="{9D8B030D-6E8A-4147-A177-3AD203B41FA5}">
                      <a16:colId xmlns:a16="http://schemas.microsoft.com/office/drawing/2014/main" val="3500552749"/>
                    </a:ext>
                  </a:extLst>
                </a:gridCol>
                <a:gridCol w="441960">
                  <a:extLst>
                    <a:ext uri="{9D8B030D-6E8A-4147-A177-3AD203B41FA5}">
                      <a16:colId xmlns:a16="http://schemas.microsoft.com/office/drawing/2014/main" val="3340165370"/>
                    </a:ext>
                  </a:extLst>
                </a:gridCol>
                <a:gridCol w="441960">
                  <a:extLst>
                    <a:ext uri="{9D8B030D-6E8A-4147-A177-3AD203B41FA5}">
                      <a16:colId xmlns:a16="http://schemas.microsoft.com/office/drawing/2014/main" val="3100602756"/>
                    </a:ext>
                  </a:extLst>
                </a:gridCol>
                <a:gridCol w="441960">
                  <a:extLst>
                    <a:ext uri="{9D8B030D-6E8A-4147-A177-3AD203B41FA5}">
                      <a16:colId xmlns:a16="http://schemas.microsoft.com/office/drawing/2014/main" val="2320164716"/>
                    </a:ext>
                  </a:extLst>
                </a:gridCol>
                <a:gridCol w="441960">
                  <a:extLst>
                    <a:ext uri="{9D8B030D-6E8A-4147-A177-3AD203B41FA5}">
                      <a16:colId xmlns:a16="http://schemas.microsoft.com/office/drawing/2014/main" val="1793173015"/>
                    </a:ext>
                  </a:extLst>
                </a:gridCol>
                <a:gridCol w="441960">
                  <a:extLst>
                    <a:ext uri="{9D8B030D-6E8A-4147-A177-3AD203B41FA5}">
                      <a16:colId xmlns:a16="http://schemas.microsoft.com/office/drawing/2014/main" val="1566886251"/>
                    </a:ext>
                  </a:extLst>
                </a:gridCol>
                <a:gridCol w="441960">
                  <a:extLst>
                    <a:ext uri="{9D8B030D-6E8A-4147-A177-3AD203B41FA5}">
                      <a16:colId xmlns:a16="http://schemas.microsoft.com/office/drawing/2014/main" val="3985672155"/>
                    </a:ext>
                  </a:extLst>
                </a:gridCol>
                <a:gridCol w="441960">
                  <a:extLst>
                    <a:ext uri="{9D8B030D-6E8A-4147-A177-3AD203B41FA5}">
                      <a16:colId xmlns:a16="http://schemas.microsoft.com/office/drawing/2014/main" val="33144907"/>
                    </a:ext>
                  </a:extLst>
                </a:gridCol>
                <a:gridCol w="441960">
                  <a:extLst>
                    <a:ext uri="{9D8B030D-6E8A-4147-A177-3AD203B41FA5}">
                      <a16:colId xmlns:a16="http://schemas.microsoft.com/office/drawing/2014/main" val="310031967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1984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555197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294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8572335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7311166"/>
                  </a:ext>
                </a:extLst>
              </a:tr>
            </a:tbl>
          </a:graphicData>
        </a:graphic>
      </p:graphicFrame>
      <p:graphicFrame>
        <p:nvGraphicFramePr>
          <p:cNvPr id="6" name="Table 5">
            <a:extLst>
              <a:ext uri="{FF2B5EF4-FFF2-40B4-BE49-F238E27FC236}">
                <a16:creationId xmlns:a16="http://schemas.microsoft.com/office/drawing/2014/main" id="{CD60FD0D-3C3D-C988-3045-81CDC2D9304F}"/>
              </a:ext>
            </a:extLst>
          </p:cNvPr>
          <p:cNvGraphicFramePr>
            <a:graphicFrameLocks noGrp="1"/>
          </p:cNvGraphicFramePr>
          <p:nvPr>
            <p:extLst>
              <p:ext uri="{D42A27DB-BD31-4B8C-83A1-F6EECF244321}">
                <p14:modId xmlns:p14="http://schemas.microsoft.com/office/powerpoint/2010/main" val="283173108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728832574"/>
                    </a:ext>
                  </a:extLst>
                </a:gridCol>
                <a:gridCol w="441960">
                  <a:extLst>
                    <a:ext uri="{9D8B030D-6E8A-4147-A177-3AD203B41FA5}">
                      <a16:colId xmlns:a16="http://schemas.microsoft.com/office/drawing/2014/main" val="3500552749"/>
                    </a:ext>
                  </a:extLst>
                </a:gridCol>
                <a:gridCol w="441960">
                  <a:extLst>
                    <a:ext uri="{9D8B030D-6E8A-4147-A177-3AD203B41FA5}">
                      <a16:colId xmlns:a16="http://schemas.microsoft.com/office/drawing/2014/main" val="3340165370"/>
                    </a:ext>
                  </a:extLst>
                </a:gridCol>
                <a:gridCol w="441960">
                  <a:extLst>
                    <a:ext uri="{9D8B030D-6E8A-4147-A177-3AD203B41FA5}">
                      <a16:colId xmlns:a16="http://schemas.microsoft.com/office/drawing/2014/main" val="3100602756"/>
                    </a:ext>
                  </a:extLst>
                </a:gridCol>
                <a:gridCol w="441960">
                  <a:extLst>
                    <a:ext uri="{9D8B030D-6E8A-4147-A177-3AD203B41FA5}">
                      <a16:colId xmlns:a16="http://schemas.microsoft.com/office/drawing/2014/main" val="2320164716"/>
                    </a:ext>
                  </a:extLst>
                </a:gridCol>
                <a:gridCol w="441960">
                  <a:extLst>
                    <a:ext uri="{9D8B030D-6E8A-4147-A177-3AD203B41FA5}">
                      <a16:colId xmlns:a16="http://schemas.microsoft.com/office/drawing/2014/main" val="1793173015"/>
                    </a:ext>
                  </a:extLst>
                </a:gridCol>
                <a:gridCol w="441960">
                  <a:extLst>
                    <a:ext uri="{9D8B030D-6E8A-4147-A177-3AD203B41FA5}">
                      <a16:colId xmlns:a16="http://schemas.microsoft.com/office/drawing/2014/main" val="1566886251"/>
                    </a:ext>
                  </a:extLst>
                </a:gridCol>
                <a:gridCol w="441960">
                  <a:extLst>
                    <a:ext uri="{9D8B030D-6E8A-4147-A177-3AD203B41FA5}">
                      <a16:colId xmlns:a16="http://schemas.microsoft.com/office/drawing/2014/main" val="3985672155"/>
                    </a:ext>
                  </a:extLst>
                </a:gridCol>
                <a:gridCol w="441960">
                  <a:extLst>
                    <a:ext uri="{9D8B030D-6E8A-4147-A177-3AD203B41FA5}">
                      <a16:colId xmlns:a16="http://schemas.microsoft.com/office/drawing/2014/main" val="33144907"/>
                    </a:ext>
                  </a:extLst>
                </a:gridCol>
                <a:gridCol w="441960">
                  <a:extLst>
                    <a:ext uri="{9D8B030D-6E8A-4147-A177-3AD203B41FA5}">
                      <a16:colId xmlns:a16="http://schemas.microsoft.com/office/drawing/2014/main" val="310031967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1984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555197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294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8572335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7311166"/>
                  </a:ext>
                </a:extLst>
              </a:tr>
            </a:tbl>
          </a:graphicData>
        </a:graphic>
      </p:graphicFrame>
      <p:graphicFrame>
        <p:nvGraphicFramePr>
          <p:cNvPr id="7" name="Table 6">
            <a:extLst>
              <a:ext uri="{FF2B5EF4-FFF2-40B4-BE49-F238E27FC236}">
                <a16:creationId xmlns:a16="http://schemas.microsoft.com/office/drawing/2014/main" id="{F2BFE1DC-226A-7C77-F84B-8F4938101AD8}"/>
              </a:ext>
            </a:extLst>
          </p:cNvPr>
          <p:cNvGraphicFramePr>
            <a:graphicFrameLocks noGrp="1"/>
          </p:cNvGraphicFramePr>
          <p:nvPr>
            <p:extLst>
              <p:ext uri="{D42A27DB-BD31-4B8C-83A1-F6EECF244321}">
                <p14:modId xmlns:p14="http://schemas.microsoft.com/office/powerpoint/2010/main" val="297479764"/>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728832574"/>
                    </a:ext>
                  </a:extLst>
                </a:gridCol>
                <a:gridCol w="441960">
                  <a:extLst>
                    <a:ext uri="{9D8B030D-6E8A-4147-A177-3AD203B41FA5}">
                      <a16:colId xmlns:a16="http://schemas.microsoft.com/office/drawing/2014/main" val="3500552749"/>
                    </a:ext>
                  </a:extLst>
                </a:gridCol>
                <a:gridCol w="441960">
                  <a:extLst>
                    <a:ext uri="{9D8B030D-6E8A-4147-A177-3AD203B41FA5}">
                      <a16:colId xmlns:a16="http://schemas.microsoft.com/office/drawing/2014/main" val="3340165370"/>
                    </a:ext>
                  </a:extLst>
                </a:gridCol>
                <a:gridCol w="441960">
                  <a:extLst>
                    <a:ext uri="{9D8B030D-6E8A-4147-A177-3AD203B41FA5}">
                      <a16:colId xmlns:a16="http://schemas.microsoft.com/office/drawing/2014/main" val="3100602756"/>
                    </a:ext>
                  </a:extLst>
                </a:gridCol>
                <a:gridCol w="441960">
                  <a:extLst>
                    <a:ext uri="{9D8B030D-6E8A-4147-A177-3AD203B41FA5}">
                      <a16:colId xmlns:a16="http://schemas.microsoft.com/office/drawing/2014/main" val="2320164716"/>
                    </a:ext>
                  </a:extLst>
                </a:gridCol>
                <a:gridCol w="441960">
                  <a:extLst>
                    <a:ext uri="{9D8B030D-6E8A-4147-A177-3AD203B41FA5}">
                      <a16:colId xmlns:a16="http://schemas.microsoft.com/office/drawing/2014/main" val="1793173015"/>
                    </a:ext>
                  </a:extLst>
                </a:gridCol>
                <a:gridCol w="441960">
                  <a:extLst>
                    <a:ext uri="{9D8B030D-6E8A-4147-A177-3AD203B41FA5}">
                      <a16:colId xmlns:a16="http://schemas.microsoft.com/office/drawing/2014/main" val="1566886251"/>
                    </a:ext>
                  </a:extLst>
                </a:gridCol>
                <a:gridCol w="441960">
                  <a:extLst>
                    <a:ext uri="{9D8B030D-6E8A-4147-A177-3AD203B41FA5}">
                      <a16:colId xmlns:a16="http://schemas.microsoft.com/office/drawing/2014/main" val="3985672155"/>
                    </a:ext>
                  </a:extLst>
                </a:gridCol>
                <a:gridCol w="441960">
                  <a:extLst>
                    <a:ext uri="{9D8B030D-6E8A-4147-A177-3AD203B41FA5}">
                      <a16:colId xmlns:a16="http://schemas.microsoft.com/office/drawing/2014/main" val="33144907"/>
                    </a:ext>
                  </a:extLst>
                </a:gridCol>
                <a:gridCol w="441960">
                  <a:extLst>
                    <a:ext uri="{9D8B030D-6E8A-4147-A177-3AD203B41FA5}">
                      <a16:colId xmlns:a16="http://schemas.microsoft.com/office/drawing/2014/main" val="310031967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1984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555197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13294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8572335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7311166"/>
                  </a:ext>
                </a:extLst>
              </a:tr>
            </a:tbl>
          </a:graphicData>
        </a:graphic>
      </p:graphicFrame>
      <p:graphicFrame>
        <p:nvGraphicFramePr>
          <p:cNvPr id="8" name="Table 7">
            <a:extLst>
              <a:ext uri="{FF2B5EF4-FFF2-40B4-BE49-F238E27FC236}">
                <a16:creationId xmlns:a16="http://schemas.microsoft.com/office/drawing/2014/main" id="{9C022EFE-2246-F5BA-D908-3AC871DC1DCF}"/>
              </a:ext>
            </a:extLst>
          </p:cNvPr>
          <p:cNvGraphicFramePr>
            <a:graphicFrameLocks noGrp="1"/>
          </p:cNvGraphicFramePr>
          <p:nvPr>
            <p:extLst>
              <p:ext uri="{D42A27DB-BD31-4B8C-83A1-F6EECF244321}">
                <p14:modId xmlns:p14="http://schemas.microsoft.com/office/powerpoint/2010/main" val="253204932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728832574"/>
                    </a:ext>
                  </a:extLst>
                </a:gridCol>
                <a:gridCol w="441960">
                  <a:extLst>
                    <a:ext uri="{9D8B030D-6E8A-4147-A177-3AD203B41FA5}">
                      <a16:colId xmlns:a16="http://schemas.microsoft.com/office/drawing/2014/main" val="3500552749"/>
                    </a:ext>
                  </a:extLst>
                </a:gridCol>
                <a:gridCol w="441960">
                  <a:extLst>
                    <a:ext uri="{9D8B030D-6E8A-4147-A177-3AD203B41FA5}">
                      <a16:colId xmlns:a16="http://schemas.microsoft.com/office/drawing/2014/main" val="3340165370"/>
                    </a:ext>
                  </a:extLst>
                </a:gridCol>
                <a:gridCol w="441960">
                  <a:extLst>
                    <a:ext uri="{9D8B030D-6E8A-4147-A177-3AD203B41FA5}">
                      <a16:colId xmlns:a16="http://schemas.microsoft.com/office/drawing/2014/main" val="3100602756"/>
                    </a:ext>
                  </a:extLst>
                </a:gridCol>
                <a:gridCol w="441960">
                  <a:extLst>
                    <a:ext uri="{9D8B030D-6E8A-4147-A177-3AD203B41FA5}">
                      <a16:colId xmlns:a16="http://schemas.microsoft.com/office/drawing/2014/main" val="2320164716"/>
                    </a:ext>
                  </a:extLst>
                </a:gridCol>
                <a:gridCol w="441960">
                  <a:extLst>
                    <a:ext uri="{9D8B030D-6E8A-4147-A177-3AD203B41FA5}">
                      <a16:colId xmlns:a16="http://schemas.microsoft.com/office/drawing/2014/main" val="1793173015"/>
                    </a:ext>
                  </a:extLst>
                </a:gridCol>
                <a:gridCol w="441960">
                  <a:extLst>
                    <a:ext uri="{9D8B030D-6E8A-4147-A177-3AD203B41FA5}">
                      <a16:colId xmlns:a16="http://schemas.microsoft.com/office/drawing/2014/main" val="1566886251"/>
                    </a:ext>
                  </a:extLst>
                </a:gridCol>
                <a:gridCol w="441960">
                  <a:extLst>
                    <a:ext uri="{9D8B030D-6E8A-4147-A177-3AD203B41FA5}">
                      <a16:colId xmlns:a16="http://schemas.microsoft.com/office/drawing/2014/main" val="3985672155"/>
                    </a:ext>
                  </a:extLst>
                </a:gridCol>
                <a:gridCol w="441960">
                  <a:extLst>
                    <a:ext uri="{9D8B030D-6E8A-4147-A177-3AD203B41FA5}">
                      <a16:colId xmlns:a16="http://schemas.microsoft.com/office/drawing/2014/main" val="33144907"/>
                    </a:ext>
                  </a:extLst>
                </a:gridCol>
                <a:gridCol w="441960">
                  <a:extLst>
                    <a:ext uri="{9D8B030D-6E8A-4147-A177-3AD203B41FA5}">
                      <a16:colId xmlns:a16="http://schemas.microsoft.com/office/drawing/2014/main" val="310031967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01984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5551974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13294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8572335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7311166"/>
                  </a:ext>
                </a:extLst>
              </a:tr>
            </a:tbl>
          </a:graphicData>
        </a:graphic>
      </p:graphicFrame>
    </p:spTree>
    <p:extLst>
      <p:ext uri="{BB962C8B-B14F-4D97-AF65-F5344CB8AC3E}">
        <p14:creationId xmlns:p14="http://schemas.microsoft.com/office/powerpoint/2010/main" val="16590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785B16-DA00-BAA9-75D0-46086AEE283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EED694C-55D3-32D8-552B-77717C30E0F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894453E3-7141-9B93-1198-45322CE9848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B9C4F80-4E84-0135-5414-1994C0AB1AF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74D84D4-A77E-5887-ECAC-59BDC760272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3733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FFDB1A-F222-69BA-515A-403A16E0A0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AFA056-F196-B925-0510-02A87270E1C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F2C292B4-6BC9-0111-42FE-D774110868A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objects</a:t>
            </a:r>
          </a:p>
        </p:txBody>
      </p:sp>
      <p:sp>
        <p:nvSpPr>
          <p:cNvPr id="17" name="Rectangle 16">
            <a:extLst>
              <a:ext uri="{FF2B5EF4-FFF2-40B4-BE49-F238E27FC236}">
                <a16:creationId xmlns:a16="http://schemas.microsoft.com/office/drawing/2014/main" id="{A19B2EE8-F925-7126-1F6A-5F1574C4E78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1791767-C787-EC74-AE4E-83BB10C80BF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F82D834-0313-16B5-6A5A-56BB16068D9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C66F65D-B389-41A8-FDAA-A09AE84C452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0325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37906-90B1-4BB9-054C-91C65CF7257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5E4AE8EC-1803-DD9B-527E-7A37B9364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CADD9E4-6FCC-8F0D-EA02-5BDAD8B0A020}"/>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935D728B-EA5E-4EEF-EFFB-229127F3FF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EFD17DE4-018F-281F-C54A-AAF2D96B8C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D97B8E35-DB21-6AAA-4BF4-6069AD72EE0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493257F-3D0C-2D6C-3AC0-9B759EE3611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3041D13C-53B4-7F74-DF31-D2E252B3A75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C671673-D925-EB91-EA27-F0A0980F800A}"/>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EDD9782-E22D-12E9-EA53-D5BB1BC6B2F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48979E09-7C83-D04B-0384-91D9FF30D73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802220A-F73C-C371-24C2-876A97D52BCA}"/>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48CD356E-C0AE-66F8-3DCA-3DEEC57F5EB1}"/>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49A2910-EBCD-E7A7-7726-47BFA58C556E}"/>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C4FECEDE-18AD-C213-39BE-B68E1E5C9DD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7A2F632-F195-85B1-F3FD-7EDEF8D0730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06AD8BB8-A18C-D24D-E469-882ACE51391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9E26E666-7AF1-4913-76D0-EF65CA39DD9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74AB15FC-0426-86C3-DBF7-8898C444E07F}"/>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4B5A020B-113A-B4AC-ED06-92E4435CE72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6F1042B3-3F22-636E-C11C-8FCD1DAA6CF2}"/>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B295A24-E68A-BB80-8953-9394236EA65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CB0AF482-5D1E-933A-98F9-79D1FE09DF9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D2698E03-3B81-71B9-9BF1-58EC9FA5342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A5B4CE8C-5201-AC30-CB13-5FB467774FD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756D5C80-B203-AD51-E2FD-F38149C3115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31355852-702E-BEA2-A4B1-466526692434}"/>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934CD89C-010C-6CCA-3ADD-092FFE9373B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7051E42-76C2-DC98-3A31-1352F8ADD44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1D606352-C460-5B0F-7E29-C9F3BAF5855B}"/>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991D3E84-2511-FAA8-8A20-D4223F54ECB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2F234933-CF77-39E1-DC76-952AA4DCEE0F}"/>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2C758530-BA64-6844-0FDE-C0EED25C72D9}"/>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9ABE741E-6F2C-44F3-6B21-D7F1474E7D2F}"/>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B77DB18-7E00-210B-A5E9-DFAFBB5986D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CE02575B-80C7-5221-8531-A201D6A9718F}"/>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C48468-BAE3-DF40-9C44-8F994F19FDB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A490B9B-61C7-E104-1C49-1CED7309543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ACCBD7-E9B3-46E9-D608-798072864B8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59EAF1-707C-D924-6133-235B50F0238D}"/>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004D025-2EE4-C5AE-4BFB-3CAF80F2FCA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632D1B32-B5A3-990C-F1CF-7508E1AD741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1407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Scoop of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ED5C0-8032-1C3C-FF19-D1635EF114C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objects </a:t>
            </a:r>
          </a:p>
          <a:p>
            <a:pPr algn="ctr"/>
            <a:r>
              <a:rPr lang="en-US" sz="2000" b="1" dirty="0">
                <a:solidFill>
                  <a:schemeClr val="tx1"/>
                </a:solidFill>
              </a:rPr>
              <a:t>are there?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10A52-96FD-F89E-6168-A77D58C5623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colors in the scoop.</a:t>
            </a:r>
          </a:p>
          <a:p>
            <a:pPr algn="ctr"/>
            <a:r>
              <a:rPr lang="en-US" b="1" dirty="0">
                <a:solidFill>
                  <a:schemeClr val="tx1"/>
                </a:solidFill>
              </a:rPr>
              <a:t>The answer is part of this pattern:  </a:t>
            </a:r>
          </a:p>
          <a:p>
            <a:pPr algn="ctr"/>
            <a:r>
              <a:rPr lang="en-US" b="1" dirty="0">
                <a:solidFill>
                  <a:schemeClr val="tx1"/>
                </a:solidFill>
              </a:rPr>
              <a:t>32, 36, 40,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Look at the die to discover 2 digits </a:t>
            </a:r>
          </a:p>
          <a:p>
            <a:pPr algn="ctr"/>
            <a:r>
              <a:rPr lang="en-US" b="1" dirty="0">
                <a:solidFill>
                  <a:schemeClr val="tx1"/>
                </a:solidFill>
              </a:rPr>
              <a:t>that are </a:t>
            </a:r>
            <a:r>
              <a:rPr lang="en-US" b="1" u="sng" dirty="0">
                <a:solidFill>
                  <a:schemeClr val="tx1"/>
                </a:solidFill>
              </a:rPr>
              <a:t>not</a:t>
            </a:r>
            <a:r>
              <a:rPr lang="en-US" b="1" dirty="0">
                <a:solidFill>
                  <a:schemeClr val="tx1"/>
                </a:solidFill>
              </a:rPr>
              <a: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41, 42, 43,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E53289-A9B0-8895-5FA0-056B1015CD6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28C7AF-6286-CE71-0C13-6375ED48C6B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0EBEFE-18A5-54EE-A85C-B4DE72B779B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F4FC30D-C638-1AEE-6F28-49AB7003A5B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Scoop of Clues”</a:t>
            </a:r>
          </a:p>
        </p:txBody>
      </p:sp>
      <p:sp>
        <p:nvSpPr>
          <p:cNvPr id="4" name="Rectangle 3">
            <a:extLst>
              <a:ext uri="{FF2B5EF4-FFF2-40B4-BE49-F238E27FC236}">
                <a16:creationId xmlns:a16="http://schemas.microsoft.com/office/drawing/2014/main" id="{571554C1-3C1C-8968-3E5A-2D7A13D268E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285E2C5-D00E-0B78-034D-42BE64DF8FC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88418E7-DD8F-EC58-5759-3C99BE0DF5C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747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50DB0F-9111-B574-AB61-9C55518851C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07964D-DEBA-B716-78CE-798256CE2C5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3FD7AE87-0044-0500-3493-450E7CBDE10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A13CDA7-F853-CC91-595B-AF8FA9FAAB2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objects </a:t>
            </a:r>
          </a:p>
          <a:p>
            <a:pPr algn="ctr"/>
            <a:r>
              <a:rPr lang="en-US" sz="2000" b="1" dirty="0">
                <a:solidFill>
                  <a:schemeClr val="tx1"/>
                </a:solidFill>
              </a:rPr>
              <a:t>are there?</a:t>
            </a:r>
          </a:p>
        </p:txBody>
      </p:sp>
      <p:sp>
        <p:nvSpPr>
          <p:cNvPr id="13" name="Rectangle 12">
            <a:extLst>
              <a:ext uri="{FF2B5EF4-FFF2-40B4-BE49-F238E27FC236}">
                <a16:creationId xmlns:a16="http://schemas.microsoft.com/office/drawing/2014/main" id="{A0F14310-BEFA-327B-1198-4B27AE8635F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1B9DF59-0873-50BB-2071-7957945624D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884A067-A8BF-D394-C22E-5DEA9605DE6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6389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20103</TotalTime>
  <Words>2257</Words>
  <Application>Microsoft Office PowerPoint</Application>
  <PresentationFormat>On-screen Show (4:3)</PresentationFormat>
  <Paragraphs>652</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236</cp:revision>
  <dcterms:created xsi:type="dcterms:W3CDTF">2020-11-09T02:38:45Z</dcterms:created>
  <dcterms:modified xsi:type="dcterms:W3CDTF">2025-03-06T18:38:40Z</dcterms:modified>
</cp:coreProperties>
</file>