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72" r:id="rId9"/>
    <p:sldId id="1873" r:id="rId10"/>
    <p:sldId id="1874" r:id="rId11"/>
    <p:sldId id="1875" r:id="rId12"/>
    <p:sldId id="1876" r:id="rId13"/>
    <p:sldId id="1877" r:id="rId14"/>
    <p:sldId id="1878" r:id="rId15"/>
    <p:sldId id="1879" r:id="rId16"/>
    <p:sldId id="1880" r:id="rId17"/>
    <p:sldId id="1881" r:id="rId18"/>
    <p:sldId id="1882" r:id="rId19"/>
    <p:sldId id="18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46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6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6FDE3-0457-51A8-83C3-BBE97E9079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8164BC-F27F-654C-27E4-AA6940DE96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275CA2-C16F-8504-0266-A33841C3F3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EC4B0F-79B5-F012-DAEF-9EE2531A4C72}"/>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496102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16FBF-0001-2739-139F-2C435EEBAA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C2549-EBFF-38E4-7AED-32A33A2A0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FFF75B-2151-3EAF-963E-7D5D164197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D6869D-D6AE-1F1F-94B0-893B3BB7B712}"/>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806419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6372D0B-72BA-F0AF-1486-9BD9F018249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E249513-A588-9E6C-0060-B86AC1D4070B}"/>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431800" y="0"/>
            <a:ext cx="3860800" cy="5791200"/>
          </a:xfrm>
          <a:prstGeom prst="rect">
            <a:avLst/>
          </a:prstGeom>
        </p:spPr>
      </p:pic>
      <p:sp>
        <p:nvSpPr>
          <p:cNvPr id="17" name="Rectangle 16">
            <a:extLst>
              <a:ext uri="{FF2B5EF4-FFF2-40B4-BE49-F238E27FC236}">
                <a16:creationId xmlns:a16="http://schemas.microsoft.com/office/drawing/2014/main" id="{92BDD748-B565-6DCC-65B5-4100D2E769D3}"/>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A916CB39-5CC3-F4BE-7F2D-1169901300BE}"/>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DF372216-EA2A-1EC6-5507-B58D65D28728}"/>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84F1DB24-3228-78E3-7345-F262B48F6EF6}"/>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4E24AB7C-BC0A-39CE-4585-86F766CB9BAB}"/>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41485FBC-1BAB-0E26-AE0B-1036147529F5}"/>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2’s from 20 to 50.  </a:t>
            </a:r>
          </a:p>
          <a:p>
            <a:pPr algn="ctr"/>
            <a:r>
              <a:rPr lang="en-US" b="1" dirty="0">
                <a:solidFill>
                  <a:schemeClr val="tx1"/>
                </a:solidFill>
              </a:rPr>
              <a:t>The answer is one of those numbers.</a:t>
            </a:r>
          </a:p>
          <a:p>
            <a:pPr algn="ctr"/>
            <a:r>
              <a:rPr lang="en-US" b="1" dirty="0">
                <a:solidFill>
                  <a:schemeClr val="tx1"/>
                </a:solidFill>
              </a:rPr>
              <a:t>20, 22, 24, …</a:t>
            </a:r>
          </a:p>
        </p:txBody>
      </p:sp>
      <p:sp>
        <p:nvSpPr>
          <p:cNvPr id="29" name="Rectangle 28">
            <a:extLst>
              <a:ext uri="{FF2B5EF4-FFF2-40B4-BE49-F238E27FC236}">
                <a16:creationId xmlns:a16="http://schemas.microsoft.com/office/drawing/2014/main" id="{056D1594-2417-CFDA-8166-CAC05CA218AA}"/>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includes the digit 4.</a:t>
            </a:r>
          </a:p>
        </p:txBody>
      </p:sp>
      <p:sp>
        <p:nvSpPr>
          <p:cNvPr id="30" name="Rectangle 29">
            <a:extLst>
              <a:ext uri="{FF2B5EF4-FFF2-40B4-BE49-F238E27FC236}">
                <a16:creationId xmlns:a16="http://schemas.microsoft.com/office/drawing/2014/main" id="{08D0E102-8BAC-EA2C-B10B-722E76B698DE}"/>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2 numbers with this clue.</a:t>
            </a:r>
          </a:p>
          <a:p>
            <a:pPr algn="ctr"/>
            <a:endParaRPr lang="en-US" sz="1200" b="1" dirty="0">
              <a:solidFill>
                <a:schemeClr val="tx1"/>
              </a:solidFill>
            </a:endParaRPr>
          </a:p>
          <a:p>
            <a:pPr algn="ctr"/>
            <a:r>
              <a:rPr lang="en-US" b="1" dirty="0">
                <a:solidFill>
                  <a:schemeClr val="tx1"/>
                </a:solidFill>
              </a:rPr>
              <a:t>39, ____ , 41 ,  ____ , 43</a:t>
            </a:r>
          </a:p>
        </p:txBody>
      </p:sp>
      <p:sp>
        <p:nvSpPr>
          <p:cNvPr id="31" name="Rectangle 30">
            <a:extLst>
              <a:ext uri="{FF2B5EF4-FFF2-40B4-BE49-F238E27FC236}">
                <a16:creationId xmlns:a16="http://schemas.microsoft.com/office/drawing/2014/main" id="{60FD7EDC-9047-E382-1198-60BDDF4CBF47}"/>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2 numbers with this clue.</a:t>
            </a:r>
          </a:p>
          <a:p>
            <a:pPr algn="ctr"/>
            <a:endParaRPr lang="en-US" sz="1200" b="1" dirty="0">
              <a:solidFill>
                <a:schemeClr val="tx1"/>
              </a:solidFill>
            </a:endParaRPr>
          </a:p>
          <a:p>
            <a:pPr algn="ctr"/>
            <a:r>
              <a:rPr lang="en-US" b="1" dirty="0">
                <a:solidFill>
                  <a:schemeClr val="tx1"/>
                </a:solidFill>
              </a:rPr>
              <a:t>45, ____ , 47 ,  ____ , 49</a:t>
            </a:r>
          </a:p>
        </p:txBody>
      </p:sp>
      <p:sp>
        <p:nvSpPr>
          <p:cNvPr id="32" name="Rectangle 31">
            <a:extLst>
              <a:ext uri="{FF2B5EF4-FFF2-40B4-BE49-F238E27FC236}">
                <a16:creationId xmlns:a16="http://schemas.microsoft.com/office/drawing/2014/main" id="{09EDE60B-452D-D602-2F43-47875BFF1F8C}"/>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Follow the arrow to the die.  </a:t>
            </a:r>
          </a:p>
          <a:p>
            <a:pPr algn="ctr"/>
            <a:r>
              <a:rPr lang="en-US" b="1" dirty="0">
                <a:solidFill>
                  <a:schemeClr val="tx1"/>
                </a:solidFill>
              </a:rPr>
              <a:t>You’ll discover a digit </a:t>
            </a:r>
          </a:p>
          <a:p>
            <a:pPr algn="ctr"/>
            <a:r>
              <a:rPr lang="en-US" b="1" dirty="0">
                <a:solidFill>
                  <a:schemeClr val="tx1"/>
                </a:solidFill>
              </a:rPr>
              <a:t>that is not in the answer.</a:t>
            </a:r>
          </a:p>
        </p:txBody>
      </p:sp>
      <p:sp>
        <p:nvSpPr>
          <p:cNvPr id="14" name="TextBox 13">
            <a:extLst>
              <a:ext uri="{FF2B5EF4-FFF2-40B4-BE49-F238E27FC236}">
                <a16:creationId xmlns:a16="http://schemas.microsoft.com/office/drawing/2014/main" id="{7A935139-8B0A-EC86-D81B-DCAAA90A5A7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6AA87E3B-D8A8-5C20-9804-54A1E5ED6AA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101131B-2E42-7B66-E6A8-972C9821FE52}"/>
              </a:ext>
            </a:extLst>
          </p:cNvPr>
          <p:cNvGraphicFramePr>
            <a:graphicFrameLocks noGrp="1"/>
          </p:cNvGraphicFramePr>
          <p:nvPr>
            <p:extLst>
              <p:ext uri="{D42A27DB-BD31-4B8C-83A1-F6EECF244321}">
                <p14:modId xmlns:p14="http://schemas.microsoft.com/office/powerpoint/2010/main" val="1009080235"/>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5191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2A35369-F4B7-E97A-E837-4D80A538122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4E86510-0739-8E38-58F2-BC4915732C42}"/>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192D57B9-873B-E8FF-0726-DDB2CF952160}"/>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551EAA5E-9E23-11EF-C136-CB2B8B1FFB4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C71A46CA-402C-5359-F6B1-E2F9C21045B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3026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2B6335D-B8D1-0146-F459-8D65F5FE040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2160F7B-3D02-C98C-4813-2B533D010721}"/>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E5A59624-6F65-98B8-8979-9CC8EF2F1647}"/>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44 half eggs</a:t>
            </a:r>
          </a:p>
        </p:txBody>
      </p:sp>
      <p:sp>
        <p:nvSpPr>
          <p:cNvPr id="17" name="Rectangle 16">
            <a:extLst>
              <a:ext uri="{FF2B5EF4-FFF2-40B4-BE49-F238E27FC236}">
                <a16:creationId xmlns:a16="http://schemas.microsoft.com/office/drawing/2014/main" id="{60F6F919-C9C3-0A87-3355-8522D3EC2D31}"/>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77F47A1E-4313-53F6-7EFA-A95AE1634C56}"/>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ECEBFDE9-2559-375E-AD87-C48DE1BD5A6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C48742D3-CBC1-8C65-7CB4-BDF89E4DBA3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9334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D854A-B02F-8FB2-4181-2DDBD7F6498A}"/>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72441EBD-2493-E6E2-2243-844F6C234F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1226A8B2-D707-218F-93E2-D0A81068965F}"/>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C6FCAE8F-73AC-202A-59EE-EDEE114021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0FD20DC7-1E27-FEEF-BE62-2B264EA06FE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CE069986-A9C5-17B9-07EC-E0DED79411B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21B0261-2472-4780-E634-295F963EBBA0}"/>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2AFD4049-DAA7-3025-F37F-C8CA0E83DF5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2BEF080-2BF3-819D-8562-4A9D3526F868}"/>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F91B9292-53B3-24A8-B861-D16209701075}"/>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B621A8BC-50AE-6B20-1768-D6CC33BFD7D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D4E4091-5280-C50C-2F0D-C738033BA1A7}"/>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2794B97E-6956-BBCF-4C03-51981F8F0E19}"/>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95F474F6-B1CD-6998-706B-D35A8C4650ED}"/>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88BDA421-528B-08A5-1076-841FC6BB2EF9}"/>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D44AA871-E82F-1C22-0253-E3E7FFDD6F7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EA16A67A-80BF-3526-00A6-B57AC60CE11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0682D934-BAB2-DCA1-D5F5-2CBEF249936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8BC7BA91-AA95-CEB0-7F9E-90FD405E6252}"/>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4881E35F-6F66-CA17-7F2C-D09320D217AC}"/>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8DEC8820-3318-17F0-9B00-9BE50ADFBB2E}"/>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0269395B-CAF3-B2CB-0CEB-6BC4AB9A8585}"/>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EA6684C5-8E45-22EA-77AF-5792F24DBF0A}"/>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0352D6D5-41D2-78DF-0409-2954DEC5F8E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0DE5BA36-0884-FF17-AA43-14E74FBCBA60}"/>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76E4D0E6-6959-AC57-D543-F856B3F71720}"/>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96F25838-BF25-2113-82B3-23C0047F70A9}"/>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BFC9AE28-21A1-F352-F637-3D71C7F489D4}"/>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CB876847-3D9D-5706-36FB-477430DF3404}"/>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C6A03E88-46DD-9E76-A978-95B512699542}"/>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5B8A0DE-A8E0-D349-6EC2-A495EE0B5A8F}"/>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90124ED5-5069-A314-DF84-3DDF4A7C2D3D}"/>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7040EDA8-23C1-C568-1479-A586647060B9}"/>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6C401826-287F-4DCA-FA8D-16A02D398ACA}"/>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1889F721-C9D3-CE44-1D0F-65EB52099E7D}"/>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B114F695-DFF1-B574-E941-CC2BD66BC044}"/>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7F37A28-7CA5-CBB7-C89E-3737DCF0631D}"/>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F07BF9F-27BC-12C9-105C-5548DD7D5571}"/>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266322C-E981-F4AB-EFD7-FB2885C55469}"/>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3E57437-4650-DAB7-CC41-D011351DE97A}"/>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7E2275AE-AF2D-87D9-537F-035DAAF46928}"/>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4175DD68-A8CA-A92F-0031-9554A7CAAAA4}"/>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4039608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ADE1B2B-8375-A1A6-810A-2D37B9F0570A}"/>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0E76B943-223E-A349-468D-60E2312DBF05}"/>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Arrow”</a:t>
            </a:r>
          </a:p>
        </p:txBody>
      </p:sp>
      <p:sp>
        <p:nvSpPr>
          <p:cNvPr id="4" name="Rectangle 3">
            <a:extLst>
              <a:ext uri="{FF2B5EF4-FFF2-40B4-BE49-F238E27FC236}">
                <a16:creationId xmlns:a16="http://schemas.microsoft.com/office/drawing/2014/main" id="{5101655E-D7ED-512B-78E2-62FBCAAFCE08}"/>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E2301B6F-41BC-DAD2-452D-66A2867C71F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769D4565-30E8-4CB4-FB26-529197E005A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1085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098ED8-3E56-5F5A-9C43-0C5B3AF4037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E4282AE-DF2B-372C-9A30-A685CF5BD8AA}"/>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32E0C10B-519A-9FED-3E65-E361E1545E4C}"/>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CD23A366-DB83-6EA3-26F3-375833F3A463}"/>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half</a:t>
            </a:r>
            <a:r>
              <a:rPr lang="en-US" sz="2000" b="1" dirty="0">
                <a:solidFill>
                  <a:schemeClr val="tx1"/>
                </a:solidFill>
              </a:rPr>
              <a:t> eggs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6BB65B6E-2FDA-D3E4-12C4-D4185912F71C}"/>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C9AC50E4-40CC-6A00-5F65-317B094DB14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884BD352-AC3B-10A3-CEDF-0883F1DC9E8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7748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A521F13-885B-8C25-36F0-CB8A84D10F1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B1D135C-755C-41AF-930E-553F76BBE84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431800" y="0"/>
            <a:ext cx="3860800" cy="5791200"/>
          </a:xfrm>
          <a:prstGeom prst="rect">
            <a:avLst/>
          </a:prstGeom>
        </p:spPr>
      </p:pic>
      <p:graphicFrame>
        <p:nvGraphicFramePr>
          <p:cNvPr id="2" name="Table 1">
            <a:extLst>
              <a:ext uri="{FF2B5EF4-FFF2-40B4-BE49-F238E27FC236}">
                <a16:creationId xmlns:a16="http://schemas.microsoft.com/office/drawing/2014/main" id="{8F2909FF-1892-541D-27C4-1A6DEC293B82}"/>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4" name="Table 3">
            <a:extLst>
              <a:ext uri="{FF2B5EF4-FFF2-40B4-BE49-F238E27FC236}">
                <a16:creationId xmlns:a16="http://schemas.microsoft.com/office/drawing/2014/main" id="{F5A60B55-C9E5-E4F6-1A43-711732CEDAB9}"/>
              </a:ext>
            </a:extLst>
          </p:cNvPr>
          <p:cNvGraphicFramePr>
            <a:graphicFrameLocks noGrp="1"/>
          </p:cNvGraphicFramePr>
          <p:nvPr>
            <p:extLst>
              <p:ext uri="{D42A27DB-BD31-4B8C-83A1-F6EECF244321}">
                <p14:modId xmlns:p14="http://schemas.microsoft.com/office/powerpoint/2010/main" val="3810193108"/>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5" name="Table 4">
            <a:extLst>
              <a:ext uri="{FF2B5EF4-FFF2-40B4-BE49-F238E27FC236}">
                <a16:creationId xmlns:a16="http://schemas.microsoft.com/office/drawing/2014/main" id="{B5611A63-FCF5-A7E1-D2D4-1C66B2AB5029}"/>
              </a:ext>
            </a:extLst>
          </p:cNvPr>
          <p:cNvGraphicFramePr>
            <a:graphicFrameLocks noGrp="1"/>
          </p:cNvGraphicFramePr>
          <p:nvPr>
            <p:extLst>
              <p:ext uri="{D42A27DB-BD31-4B8C-83A1-F6EECF244321}">
                <p14:modId xmlns:p14="http://schemas.microsoft.com/office/powerpoint/2010/main" val="424036113"/>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6" name="Table 5">
            <a:extLst>
              <a:ext uri="{FF2B5EF4-FFF2-40B4-BE49-F238E27FC236}">
                <a16:creationId xmlns:a16="http://schemas.microsoft.com/office/drawing/2014/main" id="{6A37E31B-125D-6C3C-1F04-22757B2708DF}"/>
              </a:ext>
            </a:extLst>
          </p:cNvPr>
          <p:cNvGraphicFramePr>
            <a:graphicFrameLocks noGrp="1"/>
          </p:cNvGraphicFramePr>
          <p:nvPr>
            <p:extLst>
              <p:ext uri="{D42A27DB-BD31-4B8C-83A1-F6EECF244321}">
                <p14:modId xmlns:p14="http://schemas.microsoft.com/office/powerpoint/2010/main" val="1720410972"/>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7" name="Table 6">
            <a:extLst>
              <a:ext uri="{FF2B5EF4-FFF2-40B4-BE49-F238E27FC236}">
                <a16:creationId xmlns:a16="http://schemas.microsoft.com/office/drawing/2014/main" id="{A93D4C91-B223-5733-768A-68C406838E3D}"/>
              </a:ext>
            </a:extLst>
          </p:cNvPr>
          <p:cNvGraphicFramePr>
            <a:graphicFrameLocks noGrp="1"/>
          </p:cNvGraphicFramePr>
          <p:nvPr>
            <p:extLst>
              <p:ext uri="{D42A27DB-BD31-4B8C-83A1-F6EECF244321}">
                <p14:modId xmlns:p14="http://schemas.microsoft.com/office/powerpoint/2010/main" val="2658755714"/>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8" name="Table 7">
            <a:extLst>
              <a:ext uri="{FF2B5EF4-FFF2-40B4-BE49-F238E27FC236}">
                <a16:creationId xmlns:a16="http://schemas.microsoft.com/office/drawing/2014/main" id="{AF184622-968F-694D-41E2-502882640297}"/>
              </a:ext>
            </a:extLst>
          </p:cNvPr>
          <p:cNvGraphicFramePr>
            <a:graphicFrameLocks noGrp="1"/>
          </p:cNvGraphicFramePr>
          <p:nvPr>
            <p:extLst>
              <p:ext uri="{D42A27DB-BD31-4B8C-83A1-F6EECF244321}">
                <p14:modId xmlns:p14="http://schemas.microsoft.com/office/powerpoint/2010/main" val="4032552135"/>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sp>
        <p:nvSpPr>
          <p:cNvPr id="17" name="Rectangle 16">
            <a:extLst>
              <a:ext uri="{FF2B5EF4-FFF2-40B4-BE49-F238E27FC236}">
                <a16:creationId xmlns:a16="http://schemas.microsoft.com/office/drawing/2014/main" id="{EE7EB7E0-EFAB-C7EE-A307-D0F03C0A161D}"/>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BB1A5F54-23AA-4728-2B06-56D5A50D6308}"/>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9D8467E3-9450-3C47-C532-C032031CA45E}"/>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48C9C448-E321-E984-957F-4E3010C017CA}"/>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DFE32DB7-B710-9A1F-22FF-564C0D90C74F}"/>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F1B4B246-4AEB-F6E4-E5C2-588816A0AAFB}"/>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2’s from 20 to 50.  </a:t>
            </a:r>
          </a:p>
          <a:p>
            <a:pPr algn="ctr"/>
            <a:r>
              <a:rPr lang="en-US" b="1" dirty="0">
                <a:solidFill>
                  <a:schemeClr val="tx1"/>
                </a:solidFill>
              </a:rPr>
              <a:t>The answer is one of those numbers.</a:t>
            </a:r>
          </a:p>
          <a:p>
            <a:pPr algn="ctr"/>
            <a:r>
              <a:rPr lang="en-US" b="1" dirty="0">
                <a:solidFill>
                  <a:schemeClr val="tx1"/>
                </a:solidFill>
              </a:rPr>
              <a:t>20, 22, 24, …</a:t>
            </a:r>
          </a:p>
        </p:txBody>
      </p:sp>
      <p:sp>
        <p:nvSpPr>
          <p:cNvPr id="29" name="Rectangle 28">
            <a:extLst>
              <a:ext uri="{FF2B5EF4-FFF2-40B4-BE49-F238E27FC236}">
                <a16:creationId xmlns:a16="http://schemas.microsoft.com/office/drawing/2014/main" id="{DCC40DA9-EA42-D0C8-4EF7-654A1102DA23}"/>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includes the digit 4.</a:t>
            </a:r>
          </a:p>
        </p:txBody>
      </p:sp>
      <p:sp>
        <p:nvSpPr>
          <p:cNvPr id="30" name="Rectangle 29">
            <a:extLst>
              <a:ext uri="{FF2B5EF4-FFF2-40B4-BE49-F238E27FC236}">
                <a16:creationId xmlns:a16="http://schemas.microsoft.com/office/drawing/2014/main" id="{535825FF-FCCB-1A35-5B03-B8070EB13CDE}"/>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2 numbers with this clue.</a:t>
            </a:r>
          </a:p>
          <a:p>
            <a:pPr algn="ctr"/>
            <a:endParaRPr lang="en-US" sz="1200" b="1" dirty="0">
              <a:solidFill>
                <a:schemeClr val="tx1"/>
              </a:solidFill>
            </a:endParaRPr>
          </a:p>
          <a:p>
            <a:pPr algn="ctr"/>
            <a:r>
              <a:rPr lang="en-US" b="1" dirty="0">
                <a:solidFill>
                  <a:schemeClr val="tx1"/>
                </a:solidFill>
              </a:rPr>
              <a:t>39, ____ , 41 ,  ____ , 43</a:t>
            </a:r>
          </a:p>
        </p:txBody>
      </p:sp>
      <p:sp>
        <p:nvSpPr>
          <p:cNvPr id="31" name="Rectangle 30">
            <a:extLst>
              <a:ext uri="{FF2B5EF4-FFF2-40B4-BE49-F238E27FC236}">
                <a16:creationId xmlns:a16="http://schemas.microsoft.com/office/drawing/2014/main" id="{5DCDF05E-B031-6A48-CBDA-9401E1D8A722}"/>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2 numbers with this clue.</a:t>
            </a:r>
          </a:p>
          <a:p>
            <a:pPr algn="ctr"/>
            <a:endParaRPr lang="en-US" sz="1200" b="1" dirty="0">
              <a:solidFill>
                <a:schemeClr val="tx1"/>
              </a:solidFill>
            </a:endParaRPr>
          </a:p>
          <a:p>
            <a:pPr algn="ctr"/>
            <a:r>
              <a:rPr lang="en-US" b="1" dirty="0">
                <a:solidFill>
                  <a:schemeClr val="tx1"/>
                </a:solidFill>
              </a:rPr>
              <a:t>45, ____ , 47 ,  ____ , 49</a:t>
            </a:r>
          </a:p>
        </p:txBody>
      </p:sp>
      <p:sp>
        <p:nvSpPr>
          <p:cNvPr id="32" name="Rectangle 31">
            <a:extLst>
              <a:ext uri="{FF2B5EF4-FFF2-40B4-BE49-F238E27FC236}">
                <a16:creationId xmlns:a16="http://schemas.microsoft.com/office/drawing/2014/main" id="{69AEEF4D-A4F1-7810-D87D-3BC732D339A6}"/>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Follow the arrow to the die.  </a:t>
            </a:r>
          </a:p>
          <a:p>
            <a:pPr algn="ctr"/>
            <a:r>
              <a:rPr lang="en-US" b="1" dirty="0">
                <a:solidFill>
                  <a:schemeClr val="tx1"/>
                </a:solidFill>
              </a:rPr>
              <a:t>You’ll discover a digit </a:t>
            </a:r>
          </a:p>
          <a:p>
            <a:pPr algn="ctr"/>
            <a:r>
              <a:rPr lang="en-US" b="1" dirty="0">
                <a:solidFill>
                  <a:schemeClr val="tx1"/>
                </a:solidFill>
              </a:rPr>
              <a:t>that is not in the answer.</a:t>
            </a:r>
          </a:p>
        </p:txBody>
      </p:sp>
      <p:sp>
        <p:nvSpPr>
          <p:cNvPr id="14" name="TextBox 13">
            <a:extLst>
              <a:ext uri="{FF2B5EF4-FFF2-40B4-BE49-F238E27FC236}">
                <a16:creationId xmlns:a16="http://schemas.microsoft.com/office/drawing/2014/main" id="{BD53A611-BA76-0001-2B94-AE58957120B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6E0A2F1D-4710-1CB8-08C7-A3B95C53CC7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4207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F81EF01-6F33-CDE7-0757-5C5C1D482F9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8FFF3FC-A795-7326-E19C-C55654E1FCF5}"/>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B8127E4C-1B09-5984-373C-A39D7C6C489B}"/>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F709ED19-2ABB-E879-F1A7-E76FC1F70EB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58ADB6B7-F106-439F-3D91-6A9445E3BC6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500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013867F-D04A-DC31-A6EF-6C723F89666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F110191-00EF-514B-314F-E6FEE3F6758A}"/>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08172107-A214-38DB-C3F1-D5158EB1EFEA}"/>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44 half eggs</a:t>
            </a:r>
          </a:p>
        </p:txBody>
      </p:sp>
      <p:sp>
        <p:nvSpPr>
          <p:cNvPr id="17" name="Rectangle 16">
            <a:extLst>
              <a:ext uri="{FF2B5EF4-FFF2-40B4-BE49-F238E27FC236}">
                <a16:creationId xmlns:a16="http://schemas.microsoft.com/office/drawing/2014/main" id="{08B3160F-041E-B033-E6F1-CB30DB367B6E}"/>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0F9F8ADC-4DFA-85F7-9DC3-536F919CF955}"/>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48099049-3049-F5B1-51A0-F1CB7B84C14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21828B87-DC98-F22F-B41B-A78BD1CCC46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3741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BA443-E445-CE2C-A013-EE8F924385E1}"/>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0AC41DC3-5726-693C-ECED-7D5DDD47C4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CBD3DD76-E7B4-860F-D2CB-7CF32BA30E5B}"/>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169FEC57-D3F3-DB75-6C9A-62381C8EC1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234813D0-737D-E48E-D8CC-5138CFA93C9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77E15D67-2835-AE6F-23C4-A2324F6D511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455CCB7-F250-9E6F-B7F1-14F1F70156E5}"/>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14D5704C-0C74-6052-A788-533E7B5D5B9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7259469-2CCE-4AD8-A83C-E31B78AD1CD6}"/>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C28AEF7C-E766-A2FE-28B0-7F93B6146090}"/>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E30FD809-6A6F-15B0-9AE6-EAEE879D65D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476C2637-AA3A-2E53-1326-15CBD46D7E6E}"/>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647D8FC4-D816-A9CC-1CC0-E020CA4C8574}"/>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8B9EB6B4-FC3A-52E4-4BCC-AD497A3D4307}"/>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DA3DDFE6-F82F-10FA-1DA3-D095EE875EA1}"/>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F219E481-7772-D94C-8173-41C40E10761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B36B0EF4-91A1-885F-527C-26A8620AFB9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6F9B82CF-2F13-D909-C694-19CD872C4D81}"/>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19B7A16A-D1DC-A9CE-AF33-8FE4DD17C209}"/>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11B07585-C8E3-7C38-D023-935CAE69E87A}"/>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8F77D76A-6E2C-CFCB-2743-D41321441199}"/>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EE620E56-1F2D-20DC-3596-32DDF5442C69}"/>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90AFF1A3-ED07-FB84-E516-903CFD52B89D}"/>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139432B4-5323-2598-5F26-A0776B473C2F}"/>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3B446842-E447-11C8-6819-6484CC80A33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BE5B7174-685E-220B-A540-E3E4477F0084}"/>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C2351FFF-A010-3981-0845-8DB8D3641185}"/>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C6A53153-7BAF-53A4-D6E0-F5C66EDF433A}"/>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BC51632A-DE97-8F63-6AD1-02FF167AB7F0}"/>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26C0CEB1-16FE-8FF5-EA54-3E2420FC3B60}"/>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BCA7C04B-B102-7953-24B0-7605CAFE817D}"/>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D5B4DF0-649C-B757-00FB-AE9F8DC0C74C}"/>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C729EBC4-7332-3056-640B-522DEBB8D2BB}"/>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C1B2110B-B0AD-8F94-E769-EC8ECA6BFC8E}"/>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6973562C-493C-A58E-B8A2-0FF1FEE6A5E8}"/>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AF1B60F6-CB42-8E86-0B68-24BA6ED6CD4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91BC8D9-BB39-35F0-2C04-647CA12BB81D}"/>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CBA9729-188B-4AAA-9423-22125DF71811}"/>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93331BB-C174-2773-70C3-B048C6F6A36C}"/>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579F1F5-A23C-3D79-8343-2E556897308C}"/>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1C585B93-96E5-7AE3-FB87-44C6F8A2D8BD}"/>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8451E398-1DF5-D600-774B-08440C1A104A}"/>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954866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Arrow”</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A6B720-8935-0F56-C783-50B7CC03DCF0}"/>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half</a:t>
            </a:r>
            <a:r>
              <a:rPr lang="en-US" sz="2000" b="1" dirty="0">
                <a:solidFill>
                  <a:schemeClr val="tx1"/>
                </a:solidFill>
              </a:rPr>
              <a:t> eggs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97F220-FAD5-C909-2969-343C790A3B8E}"/>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2’s from 20 to 50.  </a:t>
            </a:r>
          </a:p>
          <a:p>
            <a:pPr algn="ctr"/>
            <a:r>
              <a:rPr lang="en-US" b="1" dirty="0">
                <a:solidFill>
                  <a:schemeClr val="tx1"/>
                </a:solidFill>
              </a:rPr>
              <a:t>The answer is one of those numbers.</a:t>
            </a:r>
          </a:p>
          <a:p>
            <a:pPr algn="ctr"/>
            <a:r>
              <a:rPr lang="en-US" b="1" dirty="0">
                <a:solidFill>
                  <a:schemeClr val="tx1"/>
                </a:solidFill>
              </a:rPr>
              <a:t>20, 22, 24,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includes the digit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2 numbers with this clue.</a:t>
            </a:r>
          </a:p>
          <a:p>
            <a:pPr algn="ctr"/>
            <a:endParaRPr lang="en-US" sz="1200" b="1" dirty="0">
              <a:solidFill>
                <a:schemeClr val="tx1"/>
              </a:solidFill>
            </a:endParaRPr>
          </a:p>
          <a:p>
            <a:pPr algn="ctr"/>
            <a:r>
              <a:rPr lang="en-US" b="1" dirty="0">
                <a:solidFill>
                  <a:schemeClr val="tx1"/>
                </a:solidFill>
              </a:rPr>
              <a:t>39, ____ , 41 ,  ____ , 43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2 numbers with this clue.</a:t>
            </a:r>
          </a:p>
          <a:p>
            <a:pPr algn="ctr"/>
            <a:endParaRPr lang="en-US" sz="1200" b="1" dirty="0">
              <a:solidFill>
                <a:schemeClr val="tx1"/>
              </a:solidFill>
            </a:endParaRPr>
          </a:p>
          <a:p>
            <a:pPr algn="ctr"/>
            <a:r>
              <a:rPr lang="en-US" b="1" dirty="0">
                <a:solidFill>
                  <a:schemeClr val="tx1"/>
                </a:solidFill>
              </a:rPr>
              <a:t>45, ____ , 47 ,  ____ , 49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Follow the arrow to the die.  </a:t>
            </a:r>
          </a:p>
          <a:p>
            <a:pPr algn="ctr"/>
            <a:r>
              <a:rPr lang="en-US" b="1" dirty="0">
                <a:solidFill>
                  <a:schemeClr val="tx1"/>
                </a:solidFill>
              </a:rPr>
              <a:t>You’ll discover a digit </a:t>
            </a:r>
          </a:p>
          <a:p>
            <a:pPr algn="ctr"/>
            <a:r>
              <a:rPr lang="en-US" b="1" dirty="0">
                <a:solidFill>
                  <a:schemeClr val="tx1"/>
                </a:solidFill>
              </a:rPr>
              <a:t>that is not in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A0C718-1B89-1D62-60E7-D2D556AD403B}"/>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39BEDA-E1B6-1CB7-9B16-8F8EE865F7C7}"/>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44 half eggs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1791A18-2B34-3C6C-AF39-CC9CA1EA4273}"/>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B656DBC7-ABB5-BF5F-4B9E-ECA5ABD9BABC}"/>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Arrow”</a:t>
            </a:r>
          </a:p>
        </p:txBody>
      </p:sp>
      <p:sp>
        <p:nvSpPr>
          <p:cNvPr id="4" name="Rectangle 3">
            <a:extLst>
              <a:ext uri="{FF2B5EF4-FFF2-40B4-BE49-F238E27FC236}">
                <a16:creationId xmlns:a16="http://schemas.microsoft.com/office/drawing/2014/main" id="{760ACC7E-B0BC-B784-1443-DBD9229D2EA5}"/>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EE52EBC7-03C4-3390-691D-244F107C61B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ED638A5E-4E43-E508-3741-869BB68A6CE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795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8751D0-712C-9BE6-929F-671F84320B9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D83A53C-9636-97FB-CD99-2AD1A5233421}"/>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11269312-3860-9540-711A-AA24A9CD6809}"/>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E9F7DC23-C16B-9D27-2255-B3A68F12D536}"/>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half</a:t>
            </a:r>
            <a:r>
              <a:rPr lang="en-US" sz="2000" b="1" dirty="0">
                <a:solidFill>
                  <a:schemeClr val="tx1"/>
                </a:solidFill>
              </a:rPr>
              <a:t> eggs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F79757C7-A132-8255-461C-2184EC7AF7C8}"/>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3B1BEB93-47CB-B113-62A7-64062D827C8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37676014-0A78-754C-56D1-58154A4E874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7598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20105</TotalTime>
  <Words>2278</Words>
  <Application>Microsoft Office PowerPoint</Application>
  <PresentationFormat>On-screen Show (4:3)</PresentationFormat>
  <Paragraphs>658</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237</cp:revision>
  <dcterms:created xsi:type="dcterms:W3CDTF">2020-11-09T02:38:45Z</dcterms:created>
  <dcterms:modified xsi:type="dcterms:W3CDTF">2025-03-06T16:22:56Z</dcterms:modified>
</cp:coreProperties>
</file>