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16" r:id="rId9"/>
    <p:sldId id="1817" r:id="rId10"/>
    <p:sldId id="1818" r:id="rId11"/>
    <p:sldId id="1819" r:id="rId12"/>
    <p:sldId id="1820" r:id="rId13"/>
    <p:sldId id="1821" r:id="rId14"/>
    <p:sldId id="1822" r:id="rId15"/>
    <p:sldId id="1823" r:id="rId16"/>
    <p:sldId id="1824" r:id="rId17"/>
    <p:sldId id="1825" r:id="rId18"/>
    <p:sldId id="1826" r:id="rId19"/>
    <p:sldId id="182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D04D-D90B-C3F0-2A0F-F668E88D6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0DCB1-41A4-53C9-52DD-8B15244BD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134EF-D216-FA8B-D5FA-5BD431CD43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0F5C9-DDDF-CA67-C01C-EFDE7A916D0F}"/>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70383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40BFE-21AB-ECBF-9ABF-A91B7A744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300ED-04AE-3D6B-B2A7-B28565084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C4F42-4984-D963-48CB-097561CA42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90364-F3BB-9957-C700-40A39497AA2B}"/>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07172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5C015D-E4B1-7634-9BC0-D2CDE10BEF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151E99-5549-BE84-6920-813180E8AAEF}"/>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685800" y="0"/>
            <a:ext cx="3117924" cy="5486400"/>
          </a:xfrm>
          <a:prstGeom prst="rect">
            <a:avLst/>
          </a:prstGeom>
        </p:spPr>
      </p:pic>
      <p:sp>
        <p:nvSpPr>
          <p:cNvPr id="17" name="Rectangle 16">
            <a:extLst>
              <a:ext uri="{FF2B5EF4-FFF2-40B4-BE49-F238E27FC236}">
                <a16:creationId xmlns:a16="http://schemas.microsoft.com/office/drawing/2014/main" id="{57BA782A-22FD-B23F-C804-139A95F8E6A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C724217-CD64-F43C-71CD-BC6DA046022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1932B90-AA2E-9E0B-A08B-D6DD27612C5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01AAF14-0821-3240-BADC-7B715407C14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679F91D5-03C7-6866-EFAB-5CC14DE22D6A}"/>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6C0C36DF-8946-4C28-68B0-3F88027AF45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40 and 80. </a:t>
            </a:r>
          </a:p>
          <a:p>
            <a:pPr algn="ctr"/>
            <a:endParaRPr lang="en-US" b="1" dirty="0">
              <a:solidFill>
                <a:schemeClr val="tx1"/>
              </a:solidFill>
            </a:endParaRPr>
          </a:p>
          <a:p>
            <a:pPr algn="ctr"/>
            <a:r>
              <a:rPr lang="en-US" b="1" dirty="0">
                <a:solidFill>
                  <a:schemeClr val="tx1"/>
                </a:solidFill>
              </a:rPr>
              <a:t>It is part of this pattern: 41, 43, 45, …</a:t>
            </a:r>
          </a:p>
        </p:txBody>
      </p:sp>
      <p:sp>
        <p:nvSpPr>
          <p:cNvPr id="29" name="Rectangle 28">
            <a:extLst>
              <a:ext uri="{FF2B5EF4-FFF2-40B4-BE49-F238E27FC236}">
                <a16:creationId xmlns:a16="http://schemas.microsoft.com/office/drawing/2014/main" id="{2EEDE8AD-1E1C-5EA2-3407-41BEA358538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47 or the number that is 24 more than 47.</a:t>
            </a:r>
          </a:p>
        </p:txBody>
      </p:sp>
      <p:sp>
        <p:nvSpPr>
          <p:cNvPr id="30" name="Rectangle 29">
            <a:extLst>
              <a:ext uri="{FF2B5EF4-FFF2-40B4-BE49-F238E27FC236}">
                <a16:creationId xmlns:a16="http://schemas.microsoft.com/office/drawing/2014/main" id="{E335F474-EB00-3468-6978-AF0DC33AB71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6.</a:t>
            </a:r>
          </a:p>
        </p:txBody>
      </p:sp>
      <p:sp>
        <p:nvSpPr>
          <p:cNvPr id="31" name="Rectangle 30">
            <a:extLst>
              <a:ext uri="{FF2B5EF4-FFF2-40B4-BE49-F238E27FC236}">
                <a16:creationId xmlns:a16="http://schemas.microsoft.com/office/drawing/2014/main" id="{9408DE56-2264-147A-CA43-B7298784112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32" name="Rectangle 31">
            <a:extLst>
              <a:ext uri="{FF2B5EF4-FFF2-40B4-BE49-F238E27FC236}">
                <a16:creationId xmlns:a16="http://schemas.microsoft.com/office/drawing/2014/main" id="{EE2704BC-54BD-F1DD-6EB4-C79C99C90F8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7F0F067E-2D43-4F8C-849B-9AF917C89EE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447691F-35F1-1C4F-7742-BD63BDD6CD6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108B4D5-F439-BE5E-00A7-37D979B08218}"/>
              </a:ext>
            </a:extLst>
          </p:cNvPr>
          <p:cNvGraphicFramePr>
            <a:graphicFrameLocks noGrp="1"/>
          </p:cNvGraphicFramePr>
          <p:nvPr>
            <p:extLst>
              <p:ext uri="{D42A27DB-BD31-4B8C-83A1-F6EECF244321}">
                <p14:modId xmlns:p14="http://schemas.microsoft.com/office/powerpoint/2010/main" val="261222215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8857059"/>
                    </a:ext>
                  </a:extLst>
                </a:gridCol>
                <a:gridCol w="441960">
                  <a:extLst>
                    <a:ext uri="{9D8B030D-6E8A-4147-A177-3AD203B41FA5}">
                      <a16:colId xmlns:a16="http://schemas.microsoft.com/office/drawing/2014/main" val="1769177759"/>
                    </a:ext>
                  </a:extLst>
                </a:gridCol>
                <a:gridCol w="441960">
                  <a:extLst>
                    <a:ext uri="{9D8B030D-6E8A-4147-A177-3AD203B41FA5}">
                      <a16:colId xmlns:a16="http://schemas.microsoft.com/office/drawing/2014/main" val="949312115"/>
                    </a:ext>
                  </a:extLst>
                </a:gridCol>
                <a:gridCol w="441960">
                  <a:extLst>
                    <a:ext uri="{9D8B030D-6E8A-4147-A177-3AD203B41FA5}">
                      <a16:colId xmlns:a16="http://schemas.microsoft.com/office/drawing/2014/main" val="2864649559"/>
                    </a:ext>
                  </a:extLst>
                </a:gridCol>
                <a:gridCol w="441960">
                  <a:extLst>
                    <a:ext uri="{9D8B030D-6E8A-4147-A177-3AD203B41FA5}">
                      <a16:colId xmlns:a16="http://schemas.microsoft.com/office/drawing/2014/main" val="904105551"/>
                    </a:ext>
                  </a:extLst>
                </a:gridCol>
                <a:gridCol w="441960">
                  <a:extLst>
                    <a:ext uri="{9D8B030D-6E8A-4147-A177-3AD203B41FA5}">
                      <a16:colId xmlns:a16="http://schemas.microsoft.com/office/drawing/2014/main" val="842171858"/>
                    </a:ext>
                  </a:extLst>
                </a:gridCol>
                <a:gridCol w="441960">
                  <a:extLst>
                    <a:ext uri="{9D8B030D-6E8A-4147-A177-3AD203B41FA5}">
                      <a16:colId xmlns:a16="http://schemas.microsoft.com/office/drawing/2014/main" val="1366635054"/>
                    </a:ext>
                  </a:extLst>
                </a:gridCol>
                <a:gridCol w="441960">
                  <a:extLst>
                    <a:ext uri="{9D8B030D-6E8A-4147-A177-3AD203B41FA5}">
                      <a16:colId xmlns:a16="http://schemas.microsoft.com/office/drawing/2014/main" val="4280608099"/>
                    </a:ext>
                  </a:extLst>
                </a:gridCol>
                <a:gridCol w="441960">
                  <a:extLst>
                    <a:ext uri="{9D8B030D-6E8A-4147-A177-3AD203B41FA5}">
                      <a16:colId xmlns:a16="http://schemas.microsoft.com/office/drawing/2014/main" val="1468764057"/>
                    </a:ext>
                  </a:extLst>
                </a:gridCol>
                <a:gridCol w="441960">
                  <a:extLst>
                    <a:ext uri="{9D8B030D-6E8A-4147-A177-3AD203B41FA5}">
                      <a16:colId xmlns:a16="http://schemas.microsoft.com/office/drawing/2014/main" val="25518562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821598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7764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3316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811643"/>
                  </a:ext>
                </a:extLst>
              </a:tr>
            </a:tbl>
          </a:graphicData>
        </a:graphic>
      </p:graphicFrame>
    </p:spTree>
    <p:extLst>
      <p:ext uri="{BB962C8B-B14F-4D97-AF65-F5344CB8AC3E}">
        <p14:creationId xmlns:p14="http://schemas.microsoft.com/office/powerpoint/2010/main" val="24802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3C9F7B-CEC2-43C6-4D27-BE5D81AB37F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C31D60-67AC-140C-3142-77D9E9E02396}"/>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12" name="Rectangle 11">
            <a:extLst>
              <a:ext uri="{FF2B5EF4-FFF2-40B4-BE49-F238E27FC236}">
                <a16:creationId xmlns:a16="http://schemas.microsoft.com/office/drawing/2014/main" id="{1125C850-91C0-AC78-AF06-AED0BD2E485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70A6317-51DD-DBF0-E360-6214F9E7FA8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6C07CE1-51FC-A3F8-BFC4-F15D24459DB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757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2C3438-9A24-F7D0-DE6C-E4EF7F1682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2A11C4-2A11-DE7C-9F06-90AD19E23200}"/>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28" name="Rectangle 27">
            <a:extLst>
              <a:ext uri="{FF2B5EF4-FFF2-40B4-BE49-F238E27FC236}">
                <a16:creationId xmlns:a16="http://schemas.microsoft.com/office/drawing/2014/main" id="{C88A84D1-AC43-211A-15F2-67EA46FBE08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41 beads</a:t>
            </a:r>
          </a:p>
        </p:txBody>
      </p:sp>
      <p:sp>
        <p:nvSpPr>
          <p:cNvPr id="17" name="Rectangle 16">
            <a:extLst>
              <a:ext uri="{FF2B5EF4-FFF2-40B4-BE49-F238E27FC236}">
                <a16:creationId xmlns:a16="http://schemas.microsoft.com/office/drawing/2014/main" id="{51B57668-30E4-5911-56DA-850920C964E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5ED9AC7-6C36-C7E8-CB20-56F3D82E966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88758AB-F152-D989-C838-2DF1A4463AF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2E513FB-60F2-D63D-B3DF-E303F1AF136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167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621AF-8C49-33C1-F27C-9C781B6F5D6C}"/>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8F056187-162F-C3FE-01EE-68117BA598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81DAA74-4E29-2C5B-F5F7-40863E5BDFA8}"/>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99BBDE07-2942-E55F-4023-D861EB9B6A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C7FE9A28-00A5-054D-51E6-C32530359B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4D47E69-B913-CE37-AD2C-47D5F1519B9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DFF432B-5DF8-9154-0F58-F23C666888F7}"/>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F72404B-2A55-1EEA-E8FD-1EE787C0194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1AE91F8-5485-AD21-3100-6FBEB1CA726F}"/>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72D38D0F-700E-8DEB-2E4D-4DB426DDDE2F}"/>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13AFFDA8-91FA-81D8-965A-27815C5314C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1B7553A-72D1-D74D-9E09-BF456441809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EA82856-8600-DE4E-2BD4-AE8E8FA203CA}"/>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9FA4EF8-CCA1-9748-DE5E-F165C77500DC}"/>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DACADCF3-D5BD-71ED-C256-63DF11E221A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1AC369CB-D556-277E-521F-D77405940FF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BC1D35A4-53CF-3FB2-AB6F-81DBB9A0C2F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26640FA1-7C37-021E-236A-0D15897C63E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AD15B3C2-0CAD-6861-BC25-1BDD1A9CD9C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72665D1C-F0D2-32A3-2422-793F8759877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D36E60A-B804-A5CA-67E9-B6122D43A007}"/>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F9D9EE0-93BA-E5D1-BD8F-F07E5CC310E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AB6BD337-457A-945F-4390-113783C8A7A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ED60D43E-2DD5-490B-2AC9-D5F3EF77B449}"/>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DE837924-8F21-776C-2EC9-B22DA6F636E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5B5C82DE-89A1-F33A-3A1E-324E9F4415C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934240C2-D568-291F-099A-4AA592DA48C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06A37898-C5F2-3CC5-474C-7D0F89F7D9C3}"/>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92CFEE89-7D64-A955-5E04-641B789E3C4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139DF15-FAFC-10FD-B2B0-C96DAEF9A9E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E10C16F3-2988-61CE-0BC2-CB7F04E1F1A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87DCB13F-9272-3EDD-CFDD-985DB2EC4B90}"/>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77099675-0E80-4792-648A-D5781E1A145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AC12C83-9552-B90A-BB03-CA29D51F484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69DDDFAF-5219-30A8-6235-F6B5286D0B9F}"/>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FDC5A76-04E5-4FAA-02CB-6038E3AEF15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3A49C8-F8F5-942A-B3D7-1A159086D6F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82F370E-CEFC-A571-686A-C8D8BD8B045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41796F-5777-0229-3015-A796A15233C3}"/>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5A3883-7626-8D0D-E471-9583C447CA8D}"/>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ED55DE3-065E-14F2-1E44-CC96F3F420A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99681F2-7D7B-B332-381E-8500827ACCE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47338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1CA50D-F335-BD23-94BD-190E4D3432A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DE1308F-EFE4-BFD2-B8CF-93BCFA3A0D2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“An Odd Pattern”</a:t>
            </a:r>
          </a:p>
        </p:txBody>
      </p:sp>
      <p:sp>
        <p:nvSpPr>
          <p:cNvPr id="4" name="Rectangle 3">
            <a:extLst>
              <a:ext uri="{FF2B5EF4-FFF2-40B4-BE49-F238E27FC236}">
                <a16:creationId xmlns:a16="http://schemas.microsoft.com/office/drawing/2014/main" id="{E9D14531-C91B-1940-E891-3E35B1DFF6E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7D54D79-0117-212C-B1A9-9B38B994C81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8B2555D-00EA-41F2-DAE5-659A34CD6CC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133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446B7D-E104-5FAE-F71E-3A71AA996F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60B4D9-C6ED-AD2B-76BE-88940660D1AE}"/>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11" name="Rectangle 10">
            <a:extLst>
              <a:ext uri="{FF2B5EF4-FFF2-40B4-BE49-F238E27FC236}">
                <a16:creationId xmlns:a16="http://schemas.microsoft.com/office/drawing/2014/main" id="{D9F19DED-5A85-69CE-923D-CDBEF8C1AA3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D3E4959-160A-BECF-CE20-EB213B9D83C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a:extLst>
              <a:ext uri="{FF2B5EF4-FFF2-40B4-BE49-F238E27FC236}">
                <a16:creationId xmlns:a16="http://schemas.microsoft.com/office/drawing/2014/main" id="{63703AE3-6AAD-DA26-DC8C-6FC5702B944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6E52AE2-E904-87B0-8A21-0AAD3C33F39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D27180C-3828-54F8-F5DD-A8A9A58AD1D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56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D65999-C81E-7A31-684E-FB363C38AC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F0335B-48C1-223D-002E-C7774F374DB5}"/>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685800" y="0"/>
            <a:ext cx="3117924" cy="5486400"/>
          </a:xfrm>
          <a:prstGeom prst="rect">
            <a:avLst/>
          </a:prstGeom>
        </p:spPr>
      </p:pic>
      <p:sp>
        <p:nvSpPr>
          <p:cNvPr id="17" name="Rectangle 16">
            <a:extLst>
              <a:ext uri="{FF2B5EF4-FFF2-40B4-BE49-F238E27FC236}">
                <a16:creationId xmlns:a16="http://schemas.microsoft.com/office/drawing/2014/main" id="{2CF7786D-51A9-61F4-95AD-1AA97AEC522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E61EEEC-96FE-B40A-11E8-3C9A0817BE1A}"/>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0DE8A85-8E50-01A6-0C3D-2579AB02DAA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AE1C26A-2A2C-9FBB-E0BC-D57EE63353C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01E4D16-E348-78C3-9C07-942CA75FBC5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E33C9BA-664B-F333-9A7D-D1431EE9C42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40 and 80. </a:t>
            </a:r>
          </a:p>
          <a:p>
            <a:pPr algn="ctr"/>
            <a:endParaRPr lang="en-US" b="1" dirty="0">
              <a:solidFill>
                <a:schemeClr val="tx1"/>
              </a:solidFill>
            </a:endParaRPr>
          </a:p>
          <a:p>
            <a:pPr algn="ctr"/>
            <a:r>
              <a:rPr lang="en-US" b="1" dirty="0">
                <a:solidFill>
                  <a:schemeClr val="tx1"/>
                </a:solidFill>
              </a:rPr>
              <a:t>It is part of this pattern: 41, 43, 45, …</a:t>
            </a:r>
          </a:p>
        </p:txBody>
      </p:sp>
      <p:sp>
        <p:nvSpPr>
          <p:cNvPr id="29" name="Rectangle 28">
            <a:extLst>
              <a:ext uri="{FF2B5EF4-FFF2-40B4-BE49-F238E27FC236}">
                <a16:creationId xmlns:a16="http://schemas.microsoft.com/office/drawing/2014/main" id="{263A5C60-C4C3-3A8B-BCFF-0CF13A40FAD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47 or the number that is 24 more than 47.</a:t>
            </a:r>
          </a:p>
        </p:txBody>
      </p:sp>
      <p:sp>
        <p:nvSpPr>
          <p:cNvPr id="30" name="Rectangle 29">
            <a:extLst>
              <a:ext uri="{FF2B5EF4-FFF2-40B4-BE49-F238E27FC236}">
                <a16:creationId xmlns:a16="http://schemas.microsoft.com/office/drawing/2014/main" id="{4150EC26-DD38-AECA-38C7-B243E9FB09B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6.</a:t>
            </a:r>
          </a:p>
        </p:txBody>
      </p:sp>
      <p:sp>
        <p:nvSpPr>
          <p:cNvPr id="31" name="Rectangle 30">
            <a:extLst>
              <a:ext uri="{FF2B5EF4-FFF2-40B4-BE49-F238E27FC236}">
                <a16:creationId xmlns:a16="http://schemas.microsoft.com/office/drawing/2014/main" id="{90053B50-23A8-5E74-755C-63D30561A0A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32" name="Rectangle 31">
            <a:extLst>
              <a:ext uri="{FF2B5EF4-FFF2-40B4-BE49-F238E27FC236}">
                <a16:creationId xmlns:a16="http://schemas.microsoft.com/office/drawing/2014/main" id="{17531E51-8703-71CA-110E-E713EF3E789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FEA19D21-D80F-5347-96F5-A8F18612769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7E76775-2CB1-D7FB-8248-F5F7B5E423D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8B17B3C-2641-DF3E-9ED1-08ED03AF29CC}"/>
              </a:ext>
            </a:extLst>
          </p:cNvPr>
          <p:cNvGraphicFramePr>
            <a:graphicFrameLocks noGrp="1"/>
          </p:cNvGraphicFramePr>
          <p:nvPr>
            <p:extLst>
              <p:ext uri="{D42A27DB-BD31-4B8C-83A1-F6EECF244321}">
                <p14:modId xmlns:p14="http://schemas.microsoft.com/office/powerpoint/2010/main" val="1937284636"/>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8857059"/>
                    </a:ext>
                  </a:extLst>
                </a:gridCol>
                <a:gridCol w="441960">
                  <a:extLst>
                    <a:ext uri="{9D8B030D-6E8A-4147-A177-3AD203B41FA5}">
                      <a16:colId xmlns:a16="http://schemas.microsoft.com/office/drawing/2014/main" val="1769177759"/>
                    </a:ext>
                  </a:extLst>
                </a:gridCol>
                <a:gridCol w="441960">
                  <a:extLst>
                    <a:ext uri="{9D8B030D-6E8A-4147-A177-3AD203B41FA5}">
                      <a16:colId xmlns:a16="http://schemas.microsoft.com/office/drawing/2014/main" val="949312115"/>
                    </a:ext>
                  </a:extLst>
                </a:gridCol>
                <a:gridCol w="441960">
                  <a:extLst>
                    <a:ext uri="{9D8B030D-6E8A-4147-A177-3AD203B41FA5}">
                      <a16:colId xmlns:a16="http://schemas.microsoft.com/office/drawing/2014/main" val="2864649559"/>
                    </a:ext>
                  </a:extLst>
                </a:gridCol>
                <a:gridCol w="441960">
                  <a:extLst>
                    <a:ext uri="{9D8B030D-6E8A-4147-A177-3AD203B41FA5}">
                      <a16:colId xmlns:a16="http://schemas.microsoft.com/office/drawing/2014/main" val="904105551"/>
                    </a:ext>
                  </a:extLst>
                </a:gridCol>
                <a:gridCol w="441960">
                  <a:extLst>
                    <a:ext uri="{9D8B030D-6E8A-4147-A177-3AD203B41FA5}">
                      <a16:colId xmlns:a16="http://schemas.microsoft.com/office/drawing/2014/main" val="842171858"/>
                    </a:ext>
                  </a:extLst>
                </a:gridCol>
                <a:gridCol w="441960">
                  <a:extLst>
                    <a:ext uri="{9D8B030D-6E8A-4147-A177-3AD203B41FA5}">
                      <a16:colId xmlns:a16="http://schemas.microsoft.com/office/drawing/2014/main" val="1366635054"/>
                    </a:ext>
                  </a:extLst>
                </a:gridCol>
                <a:gridCol w="441960">
                  <a:extLst>
                    <a:ext uri="{9D8B030D-6E8A-4147-A177-3AD203B41FA5}">
                      <a16:colId xmlns:a16="http://schemas.microsoft.com/office/drawing/2014/main" val="4280608099"/>
                    </a:ext>
                  </a:extLst>
                </a:gridCol>
                <a:gridCol w="441960">
                  <a:extLst>
                    <a:ext uri="{9D8B030D-6E8A-4147-A177-3AD203B41FA5}">
                      <a16:colId xmlns:a16="http://schemas.microsoft.com/office/drawing/2014/main" val="1468764057"/>
                    </a:ext>
                  </a:extLst>
                </a:gridCol>
                <a:gridCol w="441960">
                  <a:extLst>
                    <a:ext uri="{9D8B030D-6E8A-4147-A177-3AD203B41FA5}">
                      <a16:colId xmlns:a16="http://schemas.microsoft.com/office/drawing/2014/main" val="25518562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821598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7764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3316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811643"/>
                  </a:ext>
                </a:extLst>
              </a:tr>
            </a:tbl>
          </a:graphicData>
        </a:graphic>
      </p:graphicFrame>
      <p:graphicFrame>
        <p:nvGraphicFramePr>
          <p:cNvPr id="4" name="Table 3">
            <a:extLst>
              <a:ext uri="{FF2B5EF4-FFF2-40B4-BE49-F238E27FC236}">
                <a16:creationId xmlns:a16="http://schemas.microsoft.com/office/drawing/2014/main" id="{A53609E6-64D8-9008-1605-7A19724EB13E}"/>
              </a:ext>
            </a:extLst>
          </p:cNvPr>
          <p:cNvGraphicFramePr>
            <a:graphicFrameLocks noGrp="1"/>
          </p:cNvGraphicFramePr>
          <p:nvPr>
            <p:extLst>
              <p:ext uri="{D42A27DB-BD31-4B8C-83A1-F6EECF244321}">
                <p14:modId xmlns:p14="http://schemas.microsoft.com/office/powerpoint/2010/main" val="1381417761"/>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8857059"/>
                    </a:ext>
                  </a:extLst>
                </a:gridCol>
                <a:gridCol w="441960">
                  <a:extLst>
                    <a:ext uri="{9D8B030D-6E8A-4147-A177-3AD203B41FA5}">
                      <a16:colId xmlns:a16="http://schemas.microsoft.com/office/drawing/2014/main" val="1769177759"/>
                    </a:ext>
                  </a:extLst>
                </a:gridCol>
                <a:gridCol w="441960">
                  <a:extLst>
                    <a:ext uri="{9D8B030D-6E8A-4147-A177-3AD203B41FA5}">
                      <a16:colId xmlns:a16="http://schemas.microsoft.com/office/drawing/2014/main" val="949312115"/>
                    </a:ext>
                  </a:extLst>
                </a:gridCol>
                <a:gridCol w="441960">
                  <a:extLst>
                    <a:ext uri="{9D8B030D-6E8A-4147-A177-3AD203B41FA5}">
                      <a16:colId xmlns:a16="http://schemas.microsoft.com/office/drawing/2014/main" val="2864649559"/>
                    </a:ext>
                  </a:extLst>
                </a:gridCol>
                <a:gridCol w="441960">
                  <a:extLst>
                    <a:ext uri="{9D8B030D-6E8A-4147-A177-3AD203B41FA5}">
                      <a16:colId xmlns:a16="http://schemas.microsoft.com/office/drawing/2014/main" val="904105551"/>
                    </a:ext>
                  </a:extLst>
                </a:gridCol>
                <a:gridCol w="441960">
                  <a:extLst>
                    <a:ext uri="{9D8B030D-6E8A-4147-A177-3AD203B41FA5}">
                      <a16:colId xmlns:a16="http://schemas.microsoft.com/office/drawing/2014/main" val="842171858"/>
                    </a:ext>
                  </a:extLst>
                </a:gridCol>
                <a:gridCol w="441960">
                  <a:extLst>
                    <a:ext uri="{9D8B030D-6E8A-4147-A177-3AD203B41FA5}">
                      <a16:colId xmlns:a16="http://schemas.microsoft.com/office/drawing/2014/main" val="1366635054"/>
                    </a:ext>
                  </a:extLst>
                </a:gridCol>
                <a:gridCol w="441960">
                  <a:extLst>
                    <a:ext uri="{9D8B030D-6E8A-4147-A177-3AD203B41FA5}">
                      <a16:colId xmlns:a16="http://schemas.microsoft.com/office/drawing/2014/main" val="4280608099"/>
                    </a:ext>
                  </a:extLst>
                </a:gridCol>
                <a:gridCol w="441960">
                  <a:extLst>
                    <a:ext uri="{9D8B030D-6E8A-4147-A177-3AD203B41FA5}">
                      <a16:colId xmlns:a16="http://schemas.microsoft.com/office/drawing/2014/main" val="1468764057"/>
                    </a:ext>
                  </a:extLst>
                </a:gridCol>
                <a:gridCol w="441960">
                  <a:extLst>
                    <a:ext uri="{9D8B030D-6E8A-4147-A177-3AD203B41FA5}">
                      <a16:colId xmlns:a16="http://schemas.microsoft.com/office/drawing/2014/main" val="25518562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821598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757764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3316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11643"/>
                  </a:ext>
                </a:extLst>
              </a:tr>
            </a:tbl>
          </a:graphicData>
        </a:graphic>
      </p:graphicFrame>
      <p:graphicFrame>
        <p:nvGraphicFramePr>
          <p:cNvPr id="5" name="Table 4">
            <a:extLst>
              <a:ext uri="{FF2B5EF4-FFF2-40B4-BE49-F238E27FC236}">
                <a16:creationId xmlns:a16="http://schemas.microsoft.com/office/drawing/2014/main" id="{BD1BB3AF-2402-CAEF-DF8B-FD94B3F3857A}"/>
              </a:ext>
            </a:extLst>
          </p:cNvPr>
          <p:cNvGraphicFramePr>
            <a:graphicFrameLocks noGrp="1"/>
          </p:cNvGraphicFramePr>
          <p:nvPr>
            <p:extLst>
              <p:ext uri="{D42A27DB-BD31-4B8C-83A1-F6EECF244321}">
                <p14:modId xmlns:p14="http://schemas.microsoft.com/office/powerpoint/2010/main" val="392232011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8857059"/>
                    </a:ext>
                  </a:extLst>
                </a:gridCol>
                <a:gridCol w="441960">
                  <a:extLst>
                    <a:ext uri="{9D8B030D-6E8A-4147-A177-3AD203B41FA5}">
                      <a16:colId xmlns:a16="http://schemas.microsoft.com/office/drawing/2014/main" val="1769177759"/>
                    </a:ext>
                  </a:extLst>
                </a:gridCol>
                <a:gridCol w="441960">
                  <a:extLst>
                    <a:ext uri="{9D8B030D-6E8A-4147-A177-3AD203B41FA5}">
                      <a16:colId xmlns:a16="http://schemas.microsoft.com/office/drawing/2014/main" val="949312115"/>
                    </a:ext>
                  </a:extLst>
                </a:gridCol>
                <a:gridCol w="441960">
                  <a:extLst>
                    <a:ext uri="{9D8B030D-6E8A-4147-A177-3AD203B41FA5}">
                      <a16:colId xmlns:a16="http://schemas.microsoft.com/office/drawing/2014/main" val="2864649559"/>
                    </a:ext>
                  </a:extLst>
                </a:gridCol>
                <a:gridCol w="441960">
                  <a:extLst>
                    <a:ext uri="{9D8B030D-6E8A-4147-A177-3AD203B41FA5}">
                      <a16:colId xmlns:a16="http://schemas.microsoft.com/office/drawing/2014/main" val="904105551"/>
                    </a:ext>
                  </a:extLst>
                </a:gridCol>
                <a:gridCol w="441960">
                  <a:extLst>
                    <a:ext uri="{9D8B030D-6E8A-4147-A177-3AD203B41FA5}">
                      <a16:colId xmlns:a16="http://schemas.microsoft.com/office/drawing/2014/main" val="842171858"/>
                    </a:ext>
                  </a:extLst>
                </a:gridCol>
                <a:gridCol w="441960">
                  <a:extLst>
                    <a:ext uri="{9D8B030D-6E8A-4147-A177-3AD203B41FA5}">
                      <a16:colId xmlns:a16="http://schemas.microsoft.com/office/drawing/2014/main" val="1366635054"/>
                    </a:ext>
                  </a:extLst>
                </a:gridCol>
                <a:gridCol w="441960">
                  <a:extLst>
                    <a:ext uri="{9D8B030D-6E8A-4147-A177-3AD203B41FA5}">
                      <a16:colId xmlns:a16="http://schemas.microsoft.com/office/drawing/2014/main" val="4280608099"/>
                    </a:ext>
                  </a:extLst>
                </a:gridCol>
                <a:gridCol w="441960">
                  <a:extLst>
                    <a:ext uri="{9D8B030D-6E8A-4147-A177-3AD203B41FA5}">
                      <a16:colId xmlns:a16="http://schemas.microsoft.com/office/drawing/2014/main" val="1468764057"/>
                    </a:ext>
                  </a:extLst>
                </a:gridCol>
                <a:gridCol w="441960">
                  <a:extLst>
                    <a:ext uri="{9D8B030D-6E8A-4147-A177-3AD203B41FA5}">
                      <a16:colId xmlns:a16="http://schemas.microsoft.com/office/drawing/2014/main" val="25518562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821598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757764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3316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11643"/>
                  </a:ext>
                </a:extLst>
              </a:tr>
            </a:tbl>
          </a:graphicData>
        </a:graphic>
      </p:graphicFrame>
      <p:graphicFrame>
        <p:nvGraphicFramePr>
          <p:cNvPr id="6" name="Table 5">
            <a:extLst>
              <a:ext uri="{FF2B5EF4-FFF2-40B4-BE49-F238E27FC236}">
                <a16:creationId xmlns:a16="http://schemas.microsoft.com/office/drawing/2014/main" id="{660B785F-5277-C1EF-836E-EA6403589D55}"/>
              </a:ext>
            </a:extLst>
          </p:cNvPr>
          <p:cNvGraphicFramePr>
            <a:graphicFrameLocks noGrp="1"/>
          </p:cNvGraphicFramePr>
          <p:nvPr>
            <p:extLst>
              <p:ext uri="{D42A27DB-BD31-4B8C-83A1-F6EECF244321}">
                <p14:modId xmlns:p14="http://schemas.microsoft.com/office/powerpoint/2010/main" val="376788803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8857059"/>
                    </a:ext>
                  </a:extLst>
                </a:gridCol>
                <a:gridCol w="441960">
                  <a:extLst>
                    <a:ext uri="{9D8B030D-6E8A-4147-A177-3AD203B41FA5}">
                      <a16:colId xmlns:a16="http://schemas.microsoft.com/office/drawing/2014/main" val="1769177759"/>
                    </a:ext>
                  </a:extLst>
                </a:gridCol>
                <a:gridCol w="441960">
                  <a:extLst>
                    <a:ext uri="{9D8B030D-6E8A-4147-A177-3AD203B41FA5}">
                      <a16:colId xmlns:a16="http://schemas.microsoft.com/office/drawing/2014/main" val="949312115"/>
                    </a:ext>
                  </a:extLst>
                </a:gridCol>
                <a:gridCol w="441960">
                  <a:extLst>
                    <a:ext uri="{9D8B030D-6E8A-4147-A177-3AD203B41FA5}">
                      <a16:colId xmlns:a16="http://schemas.microsoft.com/office/drawing/2014/main" val="2864649559"/>
                    </a:ext>
                  </a:extLst>
                </a:gridCol>
                <a:gridCol w="441960">
                  <a:extLst>
                    <a:ext uri="{9D8B030D-6E8A-4147-A177-3AD203B41FA5}">
                      <a16:colId xmlns:a16="http://schemas.microsoft.com/office/drawing/2014/main" val="904105551"/>
                    </a:ext>
                  </a:extLst>
                </a:gridCol>
                <a:gridCol w="441960">
                  <a:extLst>
                    <a:ext uri="{9D8B030D-6E8A-4147-A177-3AD203B41FA5}">
                      <a16:colId xmlns:a16="http://schemas.microsoft.com/office/drawing/2014/main" val="842171858"/>
                    </a:ext>
                  </a:extLst>
                </a:gridCol>
                <a:gridCol w="441960">
                  <a:extLst>
                    <a:ext uri="{9D8B030D-6E8A-4147-A177-3AD203B41FA5}">
                      <a16:colId xmlns:a16="http://schemas.microsoft.com/office/drawing/2014/main" val="1366635054"/>
                    </a:ext>
                  </a:extLst>
                </a:gridCol>
                <a:gridCol w="441960">
                  <a:extLst>
                    <a:ext uri="{9D8B030D-6E8A-4147-A177-3AD203B41FA5}">
                      <a16:colId xmlns:a16="http://schemas.microsoft.com/office/drawing/2014/main" val="4280608099"/>
                    </a:ext>
                  </a:extLst>
                </a:gridCol>
                <a:gridCol w="441960">
                  <a:extLst>
                    <a:ext uri="{9D8B030D-6E8A-4147-A177-3AD203B41FA5}">
                      <a16:colId xmlns:a16="http://schemas.microsoft.com/office/drawing/2014/main" val="1468764057"/>
                    </a:ext>
                  </a:extLst>
                </a:gridCol>
                <a:gridCol w="441960">
                  <a:extLst>
                    <a:ext uri="{9D8B030D-6E8A-4147-A177-3AD203B41FA5}">
                      <a16:colId xmlns:a16="http://schemas.microsoft.com/office/drawing/2014/main" val="25518562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821598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757764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3316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11643"/>
                  </a:ext>
                </a:extLst>
              </a:tr>
            </a:tbl>
          </a:graphicData>
        </a:graphic>
      </p:graphicFrame>
      <p:graphicFrame>
        <p:nvGraphicFramePr>
          <p:cNvPr id="7" name="Table 6">
            <a:extLst>
              <a:ext uri="{FF2B5EF4-FFF2-40B4-BE49-F238E27FC236}">
                <a16:creationId xmlns:a16="http://schemas.microsoft.com/office/drawing/2014/main" id="{F60381C9-C616-3464-C7FF-B9FE2AA5E0AE}"/>
              </a:ext>
            </a:extLst>
          </p:cNvPr>
          <p:cNvGraphicFramePr>
            <a:graphicFrameLocks noGrp="1"/>
          </p:cNvGraphicFramePr>
          <p:nvPr>
            <p:extLst>
              <p:ext uri="{D42A27DB-BD31-4B8C-83A1-F6EECF244321}">
                <p14:modId xmlns:p14="http://schemas.microsoft.com/office/powerpoint/2010/main" val="3406425274"/>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8857059"/>
                    </a:ext>
                  </a:extLst>
                </a:gridCol>
                <a:gridCol w="441960">
                  <a:extLst>
                    <a:ext uri="{9D8B030D-6E8A-4147-A177-3AD203B41FA5}">
                      <a16:colId xmlns:a16="http://schemas.microsoft.com/office/drawing/2014/main" val="1769177759"/>
                    </a:ext>
                  </a:extLst>
                </a:gridCol>
                <a:gridCol w="441960">
                  <a:extLst>
                    <a:ext uri="{9D8B030D-6E8A-4147-A177-3AD203B41FA5}">
                      <a16:colId xmlns:a16="http://schemas.microsoft.com/office/drawing/2014/main" val="949312115"/>
                    </a:ext>
                  </a:extLst>
                </a:gridCol>
                <a:gridCol w="441960">
                  <a:extLst>
                    <a:ext uri="{9D8B030D-6E8A-4147-A177-3AD203B41FA5}">
                      <a16:colId xmlns:a16="http://schemas.microsoft.com/office/drawing/2014/main" val="2864649559"/>
                    </a:ext>
                  </a:extLst>
                </a:gridCol>
                <a:gridCol w="441960">
                  <a:extLst>
                    <a:ext uri="{9D8B030D-6E8A-4147-A177-3AD203B41FA5}">
                      <a16:colId xmlns:a16="http://schemas.microsoft.com/office/drawing/2014/main" val="904105551"/>
                    </a:ext>
                  </a:extLst>
                </a:gridCol>
                <a:gridCol w="441960">
                  <a:extLst>
                    <a:ext uri="{9D8B030D-6E8A-4147-A177-3AD203B41FA5}">
                      <a16:colId xmlns:a16="http://schemas.microsoft.com/office/drawing/2014/main" val="842171858"/>
                    </a:ext>
                  </a:extLst>
                </a:gridCol>
                <a:gridCol w="441960">
                  <a:extLst>
                    <a:ext uri="{9D8B030D-6E8A-4147-A177-3AD203B41FA5}">
                      <a16:colId xmlns:a16="http://schemas.microsoft.com/office/drawing/2014/main" val="1366635054"/>
                    </a:ext>
                  </a:extLst>
                </a:gridCol>
                <a:gridCol w="441960">
                  <a:extLst>
                    <a:ext uri="{9D8B030D-6E8A-4147-A177-3AD203B41FA5}">
                      <a16:colId xmlns:a16="http://schemas.microsoft.com/office/drawing/2014/main" val="4280608099"/>
                    </a:ext>
                  </a:extLst>
                </a:gridCol>
                <a:gridCol w="441960">
                  <a:extLst>
                    <a:ext uri="{9D8B030D-6E8A-4147-A177-3AD203B41FA5}">
                      <a16:colId xmlns:a16="http://schemas.microsoft.com/office/drawing/2014/main" val="1468764057"/>
                    </a:ext>
                  </a:extLst>
                </a:gridCol>
                <a:gridCol w="441960">
                  <a:extLst>
                    <a:ext uri="{9D8B030D-6E8A-4147-A177-3AD203B41FA5}">
                      <a16:colId xmlns:a16="http://schemas.microsoft.com/office/drawing/2014/main" val="25518562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821598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757764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3316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11643"/>
                  </a:ext>
                </a:extLst>
              </a:tr>
            </a:tbl>
          </a:graphicData>
        </a:graphic>
      </p:graphicFrame>
      <p:graphicFrame>
        <p:nvGraphicFramePr>
          <p:cNvPr id="8" name="Table 7">
            <a:extLst>
              <a:ext uri="{FF2B5EF4-FFF2-40B4-BE49-F238E27FC236}">
                <a16:creationId xmlns:a16="http://schemas.microsoft.com/office/drawing/2014/main" id="{034C23D0-C976-7FC2-88EA-23E6922D97A7}"/>
              </a:ext>
            </a:extLst>
          </p:cNvPr>
          <p:cNvGraphicFramePr>
            <a:graphicFrameLocks noGrp="1"/>
          </p:cNvGraphicFramePr>
          <p:nvPr>
            <p:extLst>
              <p:ext uri="{D42A27DB-BD31-4B8C-83A1-F6EECF244321}">
                <p14:modId xmlns:p14="http://schemas.microsoft.com/office/powerpoint/2010/main" val="2952599837"/>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88857059"/>
                    </a:ext>
                  </a:extLst>
                </a:gridCol>
                <a:gridCol w="441960">
                  <a:extLst>
                    <a:ext uri="{9D8B030D-6E8A-4147-A177-3AD203B41FA5}">
                      <a16:colId xmlns:a16="http://schemas.microsoft.com/office/drawing/2014/main" val="1769177759"/>
                    </a:ext>
                  </a:extLst>
                </a:gridCol>
                <a:gridCol w="441960">
                  <a:extLst>
                    <a:ext uri="{9D8B030D-6E8A-4147-A177-3AD203B41FA5}">
                      <a16:colId xmlns:a16="http://schemas.microsoft.com/office/drawing/2014/main" val="949312115"/>
                    </a:ext>
                  </a:extLst>
                </a:gridCol>
                <a:gridCol w="441960">
                  <a:extLst>
                    <a:ext uri="{9D8B030D-6E8A-4147-A177-3AD203B41FA5}">
                      <a16:colId xmlns:a16="http://schemas.microsoft.com/office/drawing/2014/main" val="2864649559"/>
                    </a:ext>
                  </a:extLst>
                </a:gridCol>
                <a:gridCol w="441960">
                  <a:extLst>
                    <a:ext uri="{9D8B030D-6E8A-4147-A177-3AD203B41FA5}">
                      <a16:colId xmlns:a16="http://schemas.microsoft.com/office/drawing/2014/main" val="904105551"/>
                    </a:ext>
                  </a:extLst>
                </a:gridCol>
                <a:gridCol w="441960">
                  <a:extLst>
                    <a:ext uri="{9D8B030D-6E8A-4147-A177-3AD203B41FA5}">
                      <a16:colId xmlns:a16="http://schemas.microsoft.com/office/drawing/2014/main" val="842171858"/>
                    </a:ext>
                  </a:extLst>
                </a:gridCol>
                <a:gridCol w="441960">
                  <a:extLst>
                    <a:ext uri="{9D8B030D-6E8A-4147-A177-3AD203B41FA5}">
                      <a16:colId xmlns:a16="http://schemas.microsoft.com/office/drawing/2014/main" val="1366635054"/>
                    </a:ext>
                  </a:extLst>
                </a:gridCol>
                <a:gridCol w="441960">
                  <a:extLst>
                    <a:ext uri="{9D8B030D-6E8A-4147-A177-3AD203B41FA5}">
                      <a16:colId xmlns:a16="http://schemas.microsoft.com/office/drawing/2014/main" val="4280608099"/>
                    </a:ext>
                  </a:extLst>
                </a:gridCol>
                <a:gridCol w="441960">
                  <a:extLst>
                    <a:ext uri="{9D8B030D-6E8A-4147-A177-3AD203B41FA5}">
                      <a16:colId xmlns:a16="http://schemas.microsoft.com/office/drawing/2014/main" val="1468764057"/>
                    </a:ext>
                  </a:extLst>
                </a:gridCol>
                <a:gridCol w="441960">
                  <a:extLst>
                    <a:ext uri="{9D8B030D-6E8A-4147-A177-3AD203B41FA5}">
                      <a16:colId xmlns:a16="http://schemas.microsoft.com/office/drawing/2014/main" val="25518562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9821598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757764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331600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11643"/>
                  </a:ext>
                </a:extLst>
              </a:tr>
            </a:tbl>
          </a:graphicData>
        </a:graphic>
      </p:graphicFrame>
    </p:spTree>
    <p:extLst>
      <p:ext uri="{BB962C8B-B14F-4D97-AF65-F5344CB8AC3E}">
        <p14:creationId xmlns:p14="http://schemas.microsoft.com/office/powerpoint/2010/main" val="17240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39437F-4625-9F97-9472-F405C181790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ECC226-FA88-835F-3E53-3B514856F0A7}"/>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12" name="Rectangle 11">
            <a:extLst>
              <a:ext uri="{FF2B5EF4-FFF2-40B4-BE49-F238E27FC236}">
                <a16:creationId xmlns:a16="http://schemas.microsoft.com/office/drawing/2014/main" id="{1622CF0C-5373-BA32-058B-D2E565D6FB21}"/>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E8328AA-1CF1-AAB4-DCB7-DD01E2EE526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10F199-A12F-6B75-3609-A8181CF5108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904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07892B-4B8E-4F84-7B9C-2ADC6F92E9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FD1C29-358A-693D-03D8-E4D68C02FB12}"/>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28" name="Rectangle 27">
            <a:extLst>
              <a:ext uri="{FF2B5EF4-FFF2-40B4-BE49-F238E27FC236}">
                <a16:creationId xmlns:a16="http://schemas.microsoft.com/office/drawing/2014/main" id="{E1CAF3B6-A885-4625-098A-0730827E61A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41 beads</a:t>
            </a:r>
          </a:p>
        </p:txBody>
      </p:sp>
      <p:sp>
        <p:nvSpPr>
          <p:cNvPr id="17" name="Rectangle 16">
            <a:extLst>
              <a:ext uri="{FF2B5EF4-FFF2-40B4-BE49-F238E27FC236}">
                <a16:creationId xmlns:a16="http://schemas.microsoft.com/office/drawing/2014/main" id="{43AB4E1E-B436-897E-5744-9420A01FD7D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E4E2829-718C-CFF2-FBEB-8E394B5C6BA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70768B7-41BE-F056-E8D8-DE99F5458B2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5E35CCF-89E7-C8C8-31FC-3F0CDD61200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719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94CA-93A9-5F26-64F5-EC276746E99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DF180498-9A5F-2AB4-3692-0C7DBF647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83346DC-F66A-6AD9-79A0-70CB4F5DAC16}"/>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A915B259-DB33-0A1F-5334-FCE75E264D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372ACEE6-6298-6746-4E0D-F4AF8B02DE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10A9B01A-7307-AC86-CF2D-761D1F2834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CBF3C64-953D-AAE7-06AD-596271D59691}"/>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C1262465-C7FF-4F24-364C-7C2369C0C0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860EC33-AD36-46B3-096F-AD184E0F7E22}"/>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C1A9D494-F6D7-481D-B963-547870193F4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8DEAA156-67C1-5918-67D3-C79B4869AAD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2EFF483-0381-7703-E673-33E728199137}"/>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12F4DC4C-9AE7-B7AF-D00D-3D8EA6F9F5EC}"/>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29812CEC-6859-5B95-DF06-6CA7F45A9E98}"/>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1B1ED797-F98B-BF57-5742-CAB53F298FD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461E9FF-26FD-ED98-C5A4-138E308D380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C485B5B7-A9ED-3C86-796F-0127F9585EC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5F9FD2E-7862-1CFD-D8AE-85D9AD4E669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2ACB964C-7FDD-64C8-14D5-1314490F1E0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70474FDD-76B9-CCCD-63A0-3749BA9A2489}"/>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9AAA0B4C-C67E-F134-83CF-4E66D76F89CD}"/>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CB849B49-614D-28CD-2636-02B66B8F88FC}"/>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671F9A95-519A-1DC8-F634-8DA40CB6C35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007B18D-D9E5-037E-6A65-BF7EE22E621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330D059A-AE0D-17BC-2055-920E249013A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5BE3AAF6-F95C-3261-5B51-FF9FE79D486B}"/>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6C2FB86F-ECC9-6788-0C7C-FF72FA6D6C7D}"/>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348A297-5FFF-EFA5-638F-DB3079BC76DC}"/>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2933192-B284-D1AB-AB92-091BA8C6281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DAB1B6AB-3211-67FD-4DF1-A764AF14ADAC}"/>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E73B998B-4A1A-566C-3134-61A3DEB5A3F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6E86D7AA-ABD3-872D-36F4-A62B265755B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B7C5E008-BEB8-B827-19F7-E41F448F565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0A3200AE-E6A8-5B01-4AF8-5F104F2DCF06}"/>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50BECAE-4B01-917C-E09C-1D4494BFD895}"/>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3E3E0AF0-3FC1-F81C-A0AD-F84FF47C70E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FA2CC8A-2B08-E863-8996-9E902AAD2C5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E73E039-C72C-4097-17A0-F18F4F407D5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F741A-9884-BC3E-28B6-43AD19F20B4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18CB982-AAC1-8641-0AFC-ADF5B1CD7EAF}"/>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A29134CD-3CC3-0B55-F4B0-1AC12700F0D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E181ED2E-730C-D2CE-3CCC-E942D482F48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67481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“An Odd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829AE-7CF8-3633-005D-CB3E3B641ADD}"/>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23525-A477-68E9-7EF6-3FE54CC63ED5}"/>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40 and 80. </a:t>
            </a:r>
          </a:p>
          <a:p>
            <a:pPr algn="ctr"/>
            <a:endParaRPr lang="en-US" b="1" dirty="0">
              <a:solidFill>
                <a:schemeClr val="tx1"/>
              </a:solidFill>
            </a:endParaRPr>
          </a:p>
          <a:p>
            <a:pPr algn="ctr"/>
            <a:r>
              <a:rPr lang="en-US" b="1" dirty="0">
                <a:solidFill>
                  <a:schemeClr val="tx1"/>
                </a:solidFill>
              </a:rPr>
              <a:t>It is part of this pattern: 41, 43, 45,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47 or the number that is 24 more than 47.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F00D4-B51D-FA65-5470-0895A6A64407}"/>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60903B-94F0-707D-647B-792F41034C6D}"/>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41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A76DBE-C69A-66B5-7DA1-DC72438D277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501A2B4-FD2B-50BC-8F17-14E32150167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“An Odd Pattern”</a:t>
            </a:r>
          </a:p>
        </p:txBody>
      </p:sp>
      <p:sp>
        <p:nvSpPr>
          <p:cNvPr id="4" name="Rectangle 3">
            <a:extLst>
              <a:ext uri="{FF2B5EF4-FFF2-40B4-BE49-F238E27FC236}">
                <a16:creationId xmlns:a16="http://schemas.microsoft.com/office/drawing/2014/main" id="{69098FBD-A381-AFFB-67B6-868CB7834A2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3766503-A2A9-488D-5A26-101BFA0DCCC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A6AE8D99-742E-E55E-DD5F-151A2669816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757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42A0E7-453B-EEFE-7236-E850D39917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0079F2-48E6-6A47-3741-3DC61631B921}"/>
              </a:ext>
            </a:extLst>
          </p:cNvPr>
          <p:cNvPicPr>
            <a:picLocks noChangeAspect="1"/>
          </p:cNvPicPr>
          <p:nvPr/>
        </p:nvPicPr>
        <p:blipFill>
          <a:blip r:embed="rId2">
            <a:extLst>
              <a:ext uri="{28A0092B-C50C-407E-A947-70E740481C1C}">
                <a14:useLocalDpi xmlns:a14="http://schemas.microsoft.com/office/drawing/2010/main" val="0"/>
              </a:ext>
            </a:extLst>
          </a:blip>
          <a:srcRect r="57377"/>
          <a:stretch/>
        </p:blipFill>
        <p:spPr>
          <a:xfrm>
            <a:off x="0" y="0"/>
            <a:ext cx="3897406" cy="6858000"/>
          </a:xfrm>
          <a:prstGeom prst="rect">
            <a:avLst/>
          </a:prstGeom>
        </p:spPr>
      </p:pic>
      <p:sp>
        <p:nvSpPr>
          <p:cNvPr id="11" name="Rectangle 10">
            <a:extLst>
              <a:ext uri="{FF2B5EF4-FFF2-40B4-BE49-F238E27FC236}">
                <a16:creationId xmlns:a16="http://schemas.microsoft.com/office/drawing/2014/main" id="{5156721E-1B4D-D586-569D-7252FB91318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EA95C08-E330-2362-975C-1C3110082EA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a:extLst>
              <a:ext uri="{FF2B5EF4-FFF2-40B4-BE49-F238E27FC236}">
                <a16:creationId xmlns:a16="http://schemas.microsoft.com/office/drawing/2014/main" id="{63052913-2D6A-DE50-B584-7A95A032B6EB}"/>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74D4DB3-F12F-AFA5-F41C-8A8101F200A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F2E931A-FEBB-9D68-BDFC-DAD8938E3E5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0224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20115</TotalTime>
  <Words>2208</Words>
  <Application>Microsoft Office PowerPoint</Application>
  <PresentationFormat>On-screen Show (4:3)</PresentationFormat>
  <Paragraphs>567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2025-03-06T02:16:55Z</dcterms:modified>
</cp:coreProperties>
</file>