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13" r:id="rId9"/>
    <p:sldId id="1814" r:id="rId10"/>
    <p:sldId id="1815" r:id="rId11"/>
    <p:sldId id="1816" r:id="rId12"/>
    <p:sldId id="1817" r:id="rId13"/>
    <p:sldId id="1818" r:id="rId14"/>
    <p:sldId id="1819" r:id="rId15"/>
    <p:sldId id="1820" r:id="rId16"/>
    <p:sldId id="1821" r:id="rId17"/>
    <p:sldId id="1822" r:id="rId18"/>
    <p:sldId id="1823" r:id="rId19"/>
    <p:sldId id="182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63891-C065-A73C-309A-9BBF0D228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70147-D57B-2FBB-AA71-E9215DD502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C47C9-5713-7174-79A9-34E695CD70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DEE61A-F7AB-C065-03E7-6000BECC7BD4}"/>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568788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93335-976B-86DB-2D3E-F4A71E628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66E52-1206-C373-53FA-6C0B35313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732065-8F3F-E832-97DF-6538E51B1B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65DCF6-63CC-5F5F-EE5F-2D243B26B66F}"/>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93105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F68005E-EEAB-0684-1053-D1F0914FAD8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E89AB9-EB59-BDC9-53C5-B5986AB41C0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587522" y="-11545"/>
            <a:ext cx="3708399" cy="5562599"/>
          </a:xfrm>
          <a:prstGeom prst="rect">
            <a:avLst/>
          </a:prstGeom>
        </p:spPr>
      </p:pic>
      <p:sp>
        <p:nvSpPr>
          <p:cNvPr id="17" name="Rectangle 16">
            <a:extLst>
              <a:ext uri="{FF2B5EF4-FFF2-40B4-BE49-F238E27FC236}">
                <a16:creationId xmlns:a16="http://schemas.microsoft.com/office/drawing/2014/main" id="{BF600D57-324C-A9F5-7BE2-2D9797F658AC}"/>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AB52EA73-D3B4-6081-900B-04D9C7899FB9}"/>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29319BE-2439-3D5E-2A11-27E8AE87F6E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72FE857-A49F-8559-B816-317BE4B1474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6B369CA-E2CE-71FA-D09D-BB35B1095DD4}"/>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33531D7E-9B06-BCFC-8784-DB02FBDF3711}"/>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29 and 79 </a:t>
            </a:r>
          </a:p>
          <a:p>
            <a:pPr algn="ctr"/>
            <a:r>
              <a:rPr lang="en-US" b="1" dirty="0">
                <a:solidFill>
                  <a:schemeClr val="tx1"/>
                </a:solidFill>
              </a:rPr>
              <a:t>and is part of this pattern: 30, 32, 34, …</a:t>
            </a:r>
          </a:p>
        </p:txBody>
      </p:sp>
      <p:sp>
        <p:nvSpPr>
          <p:cNvPr id="29" name="Rectangle 28">
            <a:extLst>
              <a:ext uri="{FF2B5EF4-FFF2-40B4-BE49-F238E27FC236}">
                <a16:creationId xmlns:a16="http://schemas.microsoft.com/office/drawing/2014/main" id="{BAB785F0-B074-DECB-923D-7DEC16339176}"/>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green 7 is a clue.</a:t>
            </a:r>
          </a:p>
          <a:p>
            <a:pPr algn="ctr"/>
            <a:r>
              <a:rPr lang="en-US" b="1" dirty="0">
                <a:solidFill>
                  <a:schemeClr val="tx1"/>
                </a:solidFill>
              </a:rPr>
              <a:t>The answer does not include the digit 7.</a:t>
            </a:r>
          </a:p>
        </p:txBody>
      </p:sp>
      <p:sp>
        <p:nvSpPr>
          <p:cNvPr id="30" name="Rectangle 29">
            <a:extLst>
              <a:ext uri="{FF2B5EF4-FFF2-40B4-BE49-F238E27FC236}">
                <a16:creationId xmlns:a16="http://schemas.microsoft.com/office/drawing/2014/main" id="{B8E43CC3-4347-0320-05DE-A7ED7C5A838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yellow 4 and the yellow 5 are clues.  </a:t>
            </a:r>
          </a:p>
          <a:p>
            <a:pPr algn="ctr"/>
            <a:r>
              <a:rPr lang="en-US" b="1" dirty="0">
                <a:solidFill>
                  <a:schemeClr val="tx1"/>
                </a:solidFill>
              </a:rPr>
              <a:t>The answer does not include </a:t>
            </a:r>
          </a:p>
          <a:p>
            <a:pPr algn="ctr"/>
            <a:r>
              <a:rPr lang="en-US" b="1" dirty="0">
                <a:solidFill>
                  <a:schemeClr val="tx1"/>
                </a:solidFill>
              </a:rPr>
              <a:t>either digit. </a:t>
            </a:r>
          </a:p>
        </p:txBody>
      </p:sp>
      <p:sp>
        <p:nvSpPr>
          <p:cNvPr id="31" name="Rectangle 30">
            <a:extLst>
              <a:ext uri="{FF2B5EF4-FFF2-40B4-BE49-F238E27FC236}">
                <a16:creationId xmlns:a16="http://schemas.microsoft.com/office/drawing/2014/main" id="{C85D862C-E04A-8837-5253-197FFC73CCA0}"/>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38 or the number that is 24 more than 38.</a:t>
            </a:r>
          </a:p>
        </p:txBody>
      </p:sp>
      <p:sp>
        <p:nvSpPr>
          <p:cNvPr id="32" name="Rectangle 31">
            <a:extLst>
              <a:ext uri="{FF2B5EF4-FFF2-40B4-BE49-F238E27FC236}">
                <a16:creationId xmlns:a16="http://schemas.microsoft.com/office/drawing/2014/main" id="{992145C3-5354-30DF-7393-52DCA1E8254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a:extLst>
              <a:ext uri="{FF2B5EF4-FFF2-40B4-BE49-F238E27FC236}">
                <a16:creationId xmlns:a16="http://schemas.microsoft.com/office/drawing/2014/main" id="{97354DA4-2FAD-9AC6-53D0-63C32E9775C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1F52F4E-5517-6092-548C-D6E9BF01D48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11" name="Table 10">
            <a:extLst>
              <a:ext uri="{FF2B5EF4-FFF2-40B4-BE49-F238E27FC236}">
                <a16:creationId xmlns:a16="http://schemas.microsoft.com/office/drawing/2014/main" id="{7129C10E-0C9F-597C-ECB7-675F85F8EE87}"/>
              </a:ext>
            </a:extLst>
          </p:cNvPr>
          <p:cNvGraphicFramePr>
            <a:graphicFrameLocks noGrp="1"/>
          </p:cNvGraphicFramePr>
          <p:nvPr>
            <p:extLst>
              <p:ext uri="{D42A27DB-BD31-4B8C-83A1-F6EECF244321}">
                <p14:modId xmlns:p14="http://schemas.microsoft.com/office/powerpoint/2010/main" val="3659855883"/>
              </p:ext>
            </p:extLst>
          </p:nvPr>
        </p:nvGraphicFramePr>
        <p:xfrm>
          <a:off x="2286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8050326"/>
                    </a:ext>
                  </a:extLst>
                </a:gridCol>
                <a:gridCol w="441960">
                  <a:extLst>
                    <a:ext uri="{9D8B030D-6E8A-4147-A177-3AD203B41FA5}">
                      <a16:colId xmlns:a16="http://schemas.microsoft.com/office/drawing/2014/main" val="1162192909"/>
                    </a:ext>
                  </a:extLst>
                </a:gridCol>
                <a:gridCol w="441960">
                  <a:extLst>
                    <a:ext uri="{9D8B030D-6E8A-4147-A177-3AD203B41FA5}">
                      <a16:colId xmlns:a16="http://schemas.microsoft.com/office/drawing/2014/main" val="3598364370"/>
                    </a:ext>
                  </a:extLst>
                </a:gridCol>
                <a:gridCol w="441960">
                  <a:extLst>
                    <a:ext uri="{9D8B030D-6E8A-4147-A177-3AD203B41FA5}">
                      <a16:colId xmlns:a16="http://schemas.microsoft.com/office/drawing/2014/main" val="3067924220"/>
                    </a:ext>
                  </a:extLst>
                </a:gridCol>
                <a:gridCol w="441960">
                  <a:extLst>
                    <a:ext uri="{9D8B030D-6E8A-4147-A177-3AD203B41FA5}">
                      <a16:colId xmlns:a16="http://schemas.microsoft.com/office/drawing/2014/main" val="1226468302"/>
                    </a:ext>
                  </a:extLst>
                </a:gridCol>
                <a:gridCol w="441960">
                  <a:extLst>
                    <a:ext uri="{9D8B030D-6E8A-4147-A177-3AD203B41FA5}">
                      <a16:colId xmlns:a16="http://schemas.microsoft.com/office/drawing/2014/main" val="3069049859"/>
                    </a:ext>
                  </a:extLst>
                </a:gridCol>
                <a:gridCol w="441960">
                  <a:extLst>
                    <a:ext uri="{9D8B030D-6E8A-4147-A177-3AD203B41FA5}">
                      <a16:colId xmlns:a16="http://schemas.microsoft.com/office/drawing/2014/main" val="4207013469"/>
                    </a:ext>
                  </a:extLst>
                </a:gridCol>
                <a:gridCol w="441960">
                  <a:extLst>
                    <a:ext uri="{9D8B030D-6E8A-4147-A177-3AD203B41FA5}">
                      <a16:colId xmlns:a16="http://schemas.microsoft.com/office/drawing/2014/main" val="2926978444"/>
                    </a:ext>
                  </a:extLst>
                </a:gridCol>
                <a:gridCol w="441960">
                  <a:extLst>
                    <a:ext uri="{9D8B030D-6E8A-4147-A177-3AD203B41FA5}">
                      <a16:colId xmlns:a16="http://schemas.microsoft.com/office/drawing/2014/main" val="2632862196"/>
                    </a:ext>
                  </a:extLst>
                </a:gridCol>
                <a:gridCol w="441960">
                  <a:extLst>
                    <a:ext uri="{9D8B030D-6E8A-4147-A177-3AD203B41FA5}">
                      <a16:colId xmlns:a16="http://schemas.microsoft.com/office/drawing/2014/main" val="3232293801"/>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0553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949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08054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393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90487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3910768"/>
                  </a:ext>
                </a:extLst>
              </a:tr>
            </a:tbl>
          </a:graphicData>
        </a:graphic>
      </p:graphicFrame>
    </p:spTree>
    <p:extLst>
      <p:ext uri="{BB962C8B-B14F-4D97-AF65-F5344CB8AC3E}">
        <p14:creationId xmlns:p14="http://schemas.microsoft.com/office/powerpoint/2010/main" val="101080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692ED6-7735-022B-C021-7F90B29BDB3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44CCCC4-C0AA-830E-6A67-9E8E914F225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27FA042-CFB5-C450-39AA-07BC1F9BB43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EA200E63-C1CF-CA75-78F3-132D216F140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4ABD5C60-203B-00EA-0B65-A9920CF91F1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0109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E89329-BCDC-3EB8-C6C2-CD50B62DC4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E66BCD3-5D1D-DE8C-39FE-E6EBD07A2CD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351D6838-7470-7A7A-EDAE-E5C5798B441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68 erasers</a:t>
            </a:r>
          </a:p>
        </p:txBody>
      </p:sp>
      <p:sp>
        <p:nvSpPr>
          <p:cNvPr id="17" name="Rectangle 16">
            <a:extLst>
              <a:ext uri="{FF2B5EF4-FFF2-40B4-BE49-F238E27FC236}">
                <a16:creationId xmlns:a16="http://schemas.microsoft.com/office/drawing/2014/main" id="{F0CC51B7-2F4E-3353-1212-A21BD94FEC88}"/>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2F63C93-E917-5759-D270-E5A82D3B1D9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4F85AF1E-D71F-EF3F-92DB-BBAEB07701F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902F5520-62B7-4151-CF5D-CEAEADFEC73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5354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21B08-8590-AE2F-8924-8FE70066A73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FE46CA98-DF85-E3AE-2EDD-6BD27907A9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B220723-82BD-B2E3-94CE-2C08EE4E7662}"/>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826A64B7-8B2A-5E71-1B6D-C5DFECD37E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47DC6C2B-AC9B-F724-015F-0DDB273E9F9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79327F07-F70B-6DB9-98D7-527622EDCE8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84455A0-D3FA-5638-7ED8-1D86A4E40FD9}"/>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80F0B28D-CBD8-F7BC-7940-7D059958739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D10DDCE-19E3-E250-E852-6E86A7E8D0BE}"/>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BFE8F76F-4466-E308-3931-5369EF304A79}"/>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1C61B2FA-94E0-18AD-15EF-0C5AF544C79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DC24FDB-E6D3-0DE6-A9E2-34841B80D958}"/>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40554AEC-3ACA-4894-6072-7477D8ADD726}"/>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7FEA61A4-5320-97E4-BD77-8D505994887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688F49B1-8E14-1E0A-8C06-5DB3FED04988}"/>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C16EAAE6-8469-278F-6AAE-BFF6B26E161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DC1CDC6-6C17-C4A0-3D9D-180E9FEB44B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75C1D83B-9753-C7B4-0EC6-7C5DE7A8D81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83F9DB46-6651-22C7-A5AD-C7A7C5D028E8}"/>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A5A315DC-A30D-B332-BF64-2B16751771D7}"/>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7B649B37-730A-A17F-AEB9-03C5FDE56AC1}"/>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D43A75B-B73A-BFD4-6C0A-A59062F9895E}"/>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B1642D31-F439-B27A-5F88-DE801600EDF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C5058A19-1DD3-56C0-CBDD-DE5D161C1EF1}"/>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8BFCA716-2E4B-8A99-3F67-02F14BC6988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93D3D424-918A-98E0-62B9-AC115B0692C5}"/>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E094EF6C-9802-4FE8-261A-88BFC06EF818}"/>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CF082F60-5D57-0433-AB54-C6C3D4B37F45}"/>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EAB5A896-11B2-C6B8-AB44-010CE127F05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2950F14-93D6-4CED-957B-B1D932960E8D}"/>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4DEB3440-5218-E0A2-37C0-96555590F24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BBED68BD-6103-1668-7326-EE4918049F10}"/>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950EAE14-A8C5-EBB4-6F7E-CC6365E0FA8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513543AC-82DE-F4ED-E772-F20B0B6DC443}"/>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F981D6A3-5D8D-0D54-0B9E-3E363639371A}"/>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56000715-74C8-328A-08BF-1A8DD1BB2B75}"/>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412C21D-DD95-310A-8CC0-12A0342D7E8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2A86597-E166-EBB5-8890-0E1AFF5A723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70FFF33-E237-888F-B59B-BA1D890B58C2}"/>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C762A9E-B82A-092D-61A3-11D2B36321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E1C6D4DB-A301-665F-86C7-19D4BDD24627}"/>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4F2B9BED-1F1B-94DD-5896-8A8185227410}"/>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34026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CA42028-377C-CDA4-8B07-4FAFB194650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23C41D95-07B1-46ED-2110-8FC6C241BD9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“Prepare to Erase!”</a:t>
            </a:r>
          </a:p>
        </p:txBody>
      </p:sp>
      <p:sp>
        <p:nvSpPr>
          <p:cNvPr id="4" name="Rectangle 3">
            <a:extLst>
              <a:ext uri="{FF2B5EF4-FFF2-40B4-BE49-F238E27FC236}">
                <a16:creationId xmlns:a16="http://schemas.microsoft.com/office/drawing/2014/main" id="{8F890366-80E0-0190-DC47-7958E353753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BA9736F5-5383-4388-889E-9E5D09058CE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928D3D60-4742-CF57-893C-5575482976E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2774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438394A-F881-74CF-DC51-7F65EFD55E9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1D6FC5-DB80-D70D-1A2D-A925A35F225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AEFC9FEA-6C7F-3174-470F-ACEA0FCF1AE1}"/>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4AAF81A5-9F36-F18D-2CCC-538A617C54F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glass?</a:t>
            </a:r>
          </a:p>
        </p:txBody>
      </p:sp>
      <p:sp>
        <p:nvSpPr>
          <p:cNvPr id="13" name="Rectangle 12">
            <a:extLst>
              <a:ext uri="{FF2B5EF4-FFF2-40B4-BE49-F238E27FC236}">
                <a16:creationId xmlns:a16="http://schemas.microsoft.com/office/drawing/2014/main" id="{247A8A67-1500-73F9-4940-7B9D10CD990B}"/>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7CFCF70-ABD5-F68F-EB97-1D624889D77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A4B9C6D-DFD3-6E04-2EEC-4A4AFCC7702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7171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1AB052-7FBC-BD3E-DB50-430BCD74A94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F37C5AE-D72D-5EA3-AFE0-5B0B4E19A93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587522" y="-11545"/>
            <a:ext cx="3708399" cy="5562599"/>
          </a:xfrm>
          <a:prstGeom prst="rect">
            <a:avLst/>
          </a:prstGeom>
        </p:spPr>
      </p:pic>
      <p:sp>
        <p:nvSpPr>
          <p:cNvPr id="17" name="Rectangle 16">
            <a:extLst>
              <a:ext uri="{FF2B5EF4-FFF2-40B4-BE49-F238E27FC236}">
                <a16:creationId xmlns:a16="http://schemas.microsoft.com/office/drawing/2014/main" id="{66862B47-CB80-C5EB-41F8-44F870FA247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32C24D14-0ED3-D9AF-98A3-693EF4B81A0D}"/>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8624A67-6E69-ECBF-0D92-04BCCD0855F4}"/>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AD7B2F6-6C9C-668F-B9F1-71E12A453D1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968BE03D-840E-B25A-6814-3219542E8B8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883DF55-F5F5-ACFD-1AFC-D2A0F13F292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29 and 79 </a:t>
            </a:r>
          </a:p>
          <a:p>
            <a:pPr algn="ctr"/>
            <a:r>
              <a:rPr lang="en-US" b="1" dirty="0">
                <a:solidFill>
                  <a:schemeClr val="tx1"/>
                </a:solidFill>
              </a:rPr>
              <a:t>and is part of this pattern: 30, 32, 34, …</a:t>
            </a:r>
          </a:p>
        </p:txBody>
      </p:sp>
      <p:sp>
        <p:nvSpPr>
          <p:cNvPr id="29" name="Rectangle 28">
            <a:extLst>
              <a:ext uri="{FF2B5EF4-FFF2-40B4-BE49-F238E27FC236}">
                <a16:creationId xmlns:a16="http://schemas.microsoft.com/office/drawing/2014/main" id="{80C9CA98-EED3-F3DC-A7FB-6C990D61CA3F}"/>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green 7 is a clue.</a:t>
            </a:r>
          </a:p>
          <a:p>
            <a:pPr algn="ctr"/>
            <a:r>
              <a:rPr lang="en-US" b="1" dirty="0">
                <a:solidFill>
                  <a:schemeClr val="tx1"/>
                </a:solidFill>
              </a:rPr>
              <a:t>The answer does not include the digit 7.</a:t>
            </a:r>
          </a:p>
        </p:txBody>
      </p:sp>
      <p:sp>
        <p:nvSpPr>
          <p:cNvPr id="30" name="Rectangle 29">
            <a:extLst>
              <a:ext uri="{FF2B5EF4-FFF2-40B4-BE49-F238E27FC236}">
                <a16:creationId xmlns:a16="http://schemas.microsoft.com/office/drawing/2014/main" id="{0786D79F-2215-42A4-89E0-7BC1146E7A8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yellow 4 and the yellow 5 are clues.  </a:t>
            </a:r>
          </a:p>
          <a:p>
            <a:pPr algn="ctr"/>
            <a:r>
              <a:rPr lang="en-US" b="1" dirty="0">
                <a:solidFill>
                  <a:schemeClr val="tx1"/>
                </a:solidFill>
              </a:rPr>
              <a:t>The answer does not include </a:t>
            </a:r>
          </a:p>
          <a:p>
            <a:pPr algn="ctr"/>
            <a:r>
              <a:rPr lang="en-US" b="1" dirty="0">
                <a:solidFill>
                  <a:schemeClr val="tx1"/>
                </a:solidFill>
              </a:rPr>
              <a:t>either digit. </a:t>
            </a:r>
          </a:p>
        </p:txBody>
      </p:sp>
      <p:sp>
        <p:nvSpPr>
          <p:cNvPr id="31" name="Rectangle 30">
            <a:extLst>
              <a:ext uri="{FF2B5EF4-FFF2-40B4-BE49-F238E27FC236}">
                <a16:creationId xmlns:a16="http://schemas.microsoft.com/office/drawing/2014/main" id="{36596DA8-F857-8BAF-8BB0-FBF58DECE099}"/>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38 or the number that is 24 more than 38.</a:t>
            </a:r>
          </a:p>
        </p:txBody>
      </p:sp>
      <p:sp>
        <p:nvSpPr>
          <p:cNvPr id="32" name="Rectangle 31">
            <a:extLst>
              <a:ext uri="{FF2B5EF4-FFF2-40B4-BE49-F238E27FC236}">
                <a16:creationId xmlns:a16="http://schemas.microsoft.com/office/drawing/2014/main" id="{3843BD7E-7587-CCF8-5334-C5C145F39E8A}"/>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a:extLst>
              <a:ext uri="{FF2B5EF4-FFF2-40B4-BE49-F238E27FC236}">
                <a16:creationId xmlns:a16="http://schemas.microsoft.com/office/drawing/2014/main" id="{14148F35-1303-768E-9C98-F2E9F7F17DE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B2C0DA3-F44C-7065-2F4A-B6802871D2F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11" name="Table 10">
            <a:extLst>
              <a:ext uri="{FF2B5EF4-FFF2-40B4-BE49-F238E27FC236}">
                <a16:creationId xmlns:a16="http://schemas.microsoft.com/office/drawing/2014/main" id="{59ABC4B0-4A48-F60D-2F1E-5C238B37CA27}"/>
              </a:ext>
            </a:extLst>
          </p:cNvPr>
          <p:cNvGraphicFramePr>
            <a:graphicFrameLocks noGrp="1"/>
          </p:cNvGraphicFramePr>
          <p:nvPr/>
        </p:nvGraphicFramePr>
        <p:xfrm>
          <a:off x="2286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8050326"/>
                    </a:ext>
                  </a:extLst>
                </a:gridCol>
                <a:gridCol w="441960">
                  <a:extLst>
                    <a:ext uri="{9D8B030D-6E8A-4147-A177-3AD203B41FA5}">
                      <a16:colId xmlns:a16="http://schemas.microsoft.com/office/drawing/2014/main" val="1162192909"/>
                    </a:ext>
                  </a:extLst>
                </a:gridCol>
                <a:gridCol w="441960">
                  <a:extLst>
                    <a:ext uri="{9D8B030D-6E8A-4147-A177-3AD203B41FA5}">
                      <a16:colId xmlns:a16="http://schemas.microsoft.com/office/drawing/2014/main" val="3598364370"/>
                    </a:ext>
                  </a:extLst>
                </a:gridCol>
                <a:gridCol w="441960">
                  <a:extLst>
                    <a:ext uri="{9D8B030D-6E8A-4147-A177-3AD203B41FA5}">
                      <a16:colId xmlns:a16="http://schemas.microsoft.com/office/drawing/2014/main" val="3067924220"/>
                    </a:ext>
                  </a:extLst>
                </a:gridCol>
                <a:gridCol w="441960">
                  <a:extLst>
                    <a:ext uri="{9D8B030D-6E8A-4147-A177-3AD203B41FA5}">
                      <a16:colId xmlns:a16="http://schemas.microsoft.com/office/drawing/2014/main" val="1226468302"/>
                    </a:ext>
                  </a:extLst>
                </a:gridCol>
                <a:gridCol w="441960">
                  <a:extLst>
                    <a:ext uri="{9D8B030D-6E8A-4147-A177-3AD203B41FA5}">
                      <a16:colId xmlns:a16="http://schemas.microsoft.com/office/drawing/2014/main" val="3069049859"/>
                    </a:ext>
                  </a:extLst>
                </a:gridCol>
                <a:gridCol w="441960">
                  <a:extLst>
                    <a:ext uri="{9D8B030D-6E8A-4147-A177-3AD203B41FA5}">
                      <a16:colId xmlns:a16="http://schemas.microsoft.com/office/drawing/2014/main" val="4207013469"/>
                    </a:ext>
                  </a:extLst>
                </a:gridCol>
                <a:gridCol w="441960">
                  <a:extLst>
                    <a:ext uri="{9D8B030D-6E8A-4147-A177-3AD203B41FA5}">
                      <a16:colId xmlns:a16="http://schemas.microsoft.com/office/drawing/2014/main" val="2926978444"/>
                    </a:ext>
                  </a:extLst>
                </a:gridCol>
                <a:gridCol w="441960">
                  <a:extLst>
                    <a:ext uri="{9D8B030D-6E8A-4147-A177-3AD203B41FA5}">
                      <a16:colId xmlns:a16="http://schemas.microsoft.com/office/drawing/2014/main" val="2632862196"/>
                    </a:ext>
                  </a:extLst>
                </a:gridCol>
                <a:gridCol w="441960">
                  <a:extLst>
                    <a:ext uri="{9D8B030D-6E8A-4147-A177-3AD203B41FA5}">
                      <a16:colId xmlns:a16="http://schemas.microsoft.com/office/drawing/2014/main" val="3232293801"/>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0553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949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08054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393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90487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3910768"/>
                  </a:ext>
                </a:extLst>
              </a:tr>
            </a:tbl>
          </a:graphicData>
        </a:graphic>
      </p:graphicFrame>
      <p:graphicFrame>
        <p:nvGraphicFramePr>
          <p:cNvPr id="2" name="Table 1">
            <a:extLst>
              <a:ext uri="{FF2B5EF4-FFF2-40B4-BE49-F238E27FC236}">
                <a16:creationId xmlns:a16="http://schemas.microsoft.com/office/drawing/2014/main" id="{73684AD8-75DC-A3EA-7CD3-7C50DB52B2E2}"/>
              </a:ext>
            </a:extLst>
          </p:cNvPr>
          <p:cNvGraphicFramePr>
            <a:graphicFrameLocks noGrp="1"/>
          </p:cNvGraphicFramePr>
          <p:nvPr>
            <p:extLst>
              <p:ext uri="{D42A27DB-BD31-4B8C-83A1-F6EECF244321}">
                <p14:modId xmlns:p14="http://schemas.microsoft.com/office/powerpoint/2010/main" val="921234095"/>
              </p:ext>
            </p:extLst>
          </p:nvPr>
        </p:nvGraphicFramePr>
        <p:xfrm>
          <a:off x="2286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8050326"/>
                    </a:ext>
                  </a:extLst>
                </a:gridCol>
                <a:gridCol w="441960">
                  <a:extLst>
                    <a:ext uri="{9D8B030D-6E8A-4147-A177-3AD203B41FA5}">
                      <a16:colId xmlns:a16="http://schemas.microsoft.com/office/drawing/2014/main" val="1162192909"/>
                    </a:ext>
                  </a:extLst>
                </a:gridCol>
                <a:gridCol w="441960">
                  <a:extLst>
                    <a:ext uri="{9D8B030D-6E8A-4147-A177-3AD203B41FA5}">
                      <a16:colId xmlns:a16="http://schemas.microsoft.com/office/drawing/2014/main" val="3598364370"/>
                    </a:ext>
                  </a:extLst>
                </a:gridCol>
                <a:gridCol w="441960">
                  <a:extLst>
                    <a:ext uri="{9D8B030D-6E8A-4147-A177-3AD203B41FA5}">
                      <a16:colId xmlns:a16="http://schemas.microsoft.com/office/drawing/2014/main" val="3067924220"/>
                    </a:ext>
                  </a:extLst>
                </a:gridCol>
                <a:gridCol w="441960">
                  <a:extLst>
                    <a:ext uri="{9D8B030D-6E8A-4147-A177-3AD203B41FA5}">
                      <a16:colId xmlns:a16="http://schemas.microsoft.com/office/drawing/2014/main" val="1226468302"/>
                    </a:ext>
                  </a:extLst>
                </a:gridCol>
                <a:gridCol w="441960">
                  <a:extLst>
                    <a:ext uri="{9D8B030D-6E8A-4147-A177-3AD203B41FA5}">
                      <a16:colId xmlns:a16="http://schemas.microsoft.com/office/drawing/2014/main" val="3069049859"/>
                    </a:ext>
                  </a:extLst>
                </a:gridCol>
                <a:gridCol w="441960">
                  <a:extLst>
                    <a:ext uri="{9D8B030D-6E8A-4147-A177-3AD203B41FA5}">
                      <a16:colId xmlns:a16="http://schemas.microsoft.com/office/drawing/2014/main" val="4207013469"/>
                    </a:ext>
                  </a:extLst>
                </a:gridCol>
                <a:gridCol w="441960">
                  <a:extLst>
                    <a:ext uri="{9D8B030D-6E8A-4147-A177-3AD203B41FA5}">
                      <a16:colId xmlns:a16="http://schemas.microsoft.com/office/drawing/2014/main" val="2926978444"/>
                    </a:ext>
                  </a:extLst>
                </a:gridCol>
                <a:gridCol w="441960">
                  <a:extLst>
                    <a:ext uri="{9D8B030D-6E8A-4147-A177-3AD203B41FA5}">
                      <a16:colId xmlns:a16="http://schemas.microsoft.com/office/drawing/2014/main" val="2632862196"/>
                    </a:ext>
                  </a:extLst>
                </a:gridCol>
                <a:gridCol w="441960">
                  <a:extLst>
                    <a:ext uri="{9D8B030D-6E8A-4147-A177-3AD203B41FA5}">
                      <a16:colId xmlns:a16="http://schemas.microsoft.com/office/drawing/2014/main" val="3232293801"/>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0553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949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08054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393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90487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3910768"/>
                  </a:ext>
                </a:extLst>
              </a:tr>
            </a:tbl>
          </a:graphicData>
        </a:graphic>
      </p:graphicFrame>
      <p:graphicFrame>
        <p:nvGraphicFramePr>
          <p:cNvPr id="4" name="Table 3">
            <a:extLst>
              <a:ext uri="{FF2B5EF4-FFF2-40B4-BE49-F238E27FC236}">
                <a16:creationId xmlns:a16="http://schemas.microsoft.com/office/drawing/2014/main" id="{BF5DF23D-15D9-0CA8-80CE-1CBC0A75D2F3}"/>
              </a:ext>
            </a:extLst>
          </p:cNvPr>
          <p:cNvGraphicFramePr>
            <a:graphicFrameLocks noGrp="1"/>
          </p:cNvGraphicFramePr>
          <p:nvPr>
            <p:extLst>
              <p:ext uri="{D42A27DB-BD31-4B8C-83A1-F6EECF244321}">
                <p14:modId xmlns:p14="http://schemas.microsoft.com/office/powerpoint/2010/main" val="4020605855"/>
              </p:ext>
            </p:extLst>
          </p:nvPr>
        </p:nvGraphicFramePr>
        <p:xfrm>
          <a:off x="2286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8050326"/>
                    </a:ext>
                  </a:extLst>
                </a:gridCol>
                <a:gridCol w="441960">
                  <a:extLst>
                    <a:ext uri="{9D8B030D-6E8A-4147-A177-3AD203B41FA5}">
                      <a16:colId xmlns:a16="http://schemas.microsoft.com/office/drawing/2014/main" val="1162192909"/>
                    </a:ext>
                  </a:extLst>
                </a:gridCol>
                <a:gridCol w="441960">
                  <a:extLst>
                    <a:ext uri="{9D8B030D-6E8A-4147-A177-3AD203B41FA5}">
                      <a16:colId xmlns:a16="http://schemas.microsoft.com/office/drawing/2014/main" val="3598364370"/>
                    </a:ext>
                  </a:extLst>
                </a:gridCol>
                <a:gridCol w="441960">
                  <a:extLst>
                    <a:ext uri="{9D8B030D-6E8A-4147-A177-3AD203B41FA5}">
                      <a16:colId xmlns:a16="http://schemas.microsoft.com/office/drawing/2014/main" val="3067924220"/>
                    </a:ext>
                  </a:extLst>
                </a:gridCol>
                <a:gridCol w="441960">
                  <a:extLst>
                    <a:ext uri="{9D8B030D-6E8A-4147-A177-3AD203B41FA5}">
                      <a16:colId xmlns:a16="http://schemas.microsoft.com/office/drawing/2014/main" val="1226468302"/>
                    </a:ext>
                  </a:extLst>
                </a:gridCol>
                <a:gridCol w="441960">
                  <a:extLst>
                    <a:ext uri="{9D8B030D-6E8A-4147-A177-3AD203B41FA5}">
                      <a16:colId xmlns:a16="http://schemas.microsoft.com/office/drawing/2014/main" val="3069049859"/>
                    </a:ext>
                  </a:extLst>
                </a:gridCol>
                <a:gridCol w="441960">
                  <a:extLst>
                    <a:ext uri="{9D8B030D-6E8A-4147-A177-3AD203B41FA5}">
                      <a16:colId xmlns:a16="http://schemas.microsoft.com/office/drawing/2014/main" val="4207013469"/>
                    </a:ext>
                  </a:extLst>
                </a:gridCol>
                <a:gridCol w="441960">
                  <a:extLst>
                    <a:ext uri="{9D8B030D-6E8A-4147-A177-3AD203B41FA5}">
                      <a16:colId xmlns:a16="http://schemas.microsoft.com/office/drawing/2014/main" val="2926978444"/>
                    </a:ext>
                  </a:extLst>
                </a:gridCol>
                <a:gridCol w="441960">
                  <a:extLst>
                    <a:ext uri="{9D8B030D-6E8A-4147-A177-3AD203B41FA5}">
                      <a16:colId xmlns:a16="http://schemas.microsoft.com/office/drawing/2014/main" val="2632862196"/>
                    </a:ext>
                  </a:extLst>
                </a:gridCol>
                <a:gridCol w="441960">
                  <a:extLst>
                    <a:ext uri="{9D8B030D-6E8A-4147-A177-3AD203B41FA5}">
                      <a16:colId xmlns:a16="http://schemas.microsoft.com/office/drawing/2014/main" val="3232293801"/>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0553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4949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08054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393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290487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3910768"/>
                  </a:ext>
                </a:extLst>
              </a:tr>
            </a:tbl>
          </a:graphicData>
        </a:graphic>
      </p:graphicFrame>
      <p:graphicFrame>
        <p:nvGraphicFramePr>
          <p:cNvPr id="5" name="Table 4">
            <a:extLst>
              <a:ext uri="{FF2B5EF4-FFF2-40B4-BE49-F238E27FC236}">
                <a16:creationId xmlns:a16="http://schemas.microsoft.com/office/drawing/2014/main" id="{EC15000F-19A9-A72D-893C-CB57F1005F44}"/>
              </a:ext>
            </a:extLst>
          </p:cNvPr>
          <p:cNvGraphicFramePr>
            <a:graphicFrameLocks noGrp="1"/>
          </p:cNvGraphicFramePr>
          <p:nvPr>
            <p:extLst>
              <p:ext uri="{D42A27DB-BD31-4B8C-83A1-F6EECF244321}">
                <p14:modId xmlns:p14="http://schemas.microsoft.com/office/powerpoint/2010/main" val="2110939141"/>
              </p:ext>
            </p:extLst>
          </p:nvPr>
        </p:nvGraphicFramePr>
        <p:xfrm>
          <a:off x="2286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8050326"/>
                    </a:ext>
                  </a:extLst>
                </a:gridCol>
                <a:gridCol w="441960">
                  <a:extLst>
                    <a:ext uri="{9D8B030D-6E8A-4147-A177-3AD203B41FA5}">
                      <a16:colId xmlns:a16="http://schemas.microsoft.com/office/drawing/2014/main" val="1162192909"/>
                    </a:ext>
                  </a:extLst>
                </a:gridCol>
                <a:gridCol w="441960">
                  <a:extLst>
                    <a:ext uri="{9D8B030D-6E8A-4147-A177-3AD203B41FA5}">
                      <a16:colId xmlns:a16="http://schemas.microsoft.com/office/drawing/2014/main" val="3598364370"/>
                    </a:ext>
                  </a:extLst>
                </a:gridCol>
                <a:gridCol w="441960">
                  <a:extLst>
                    <a:ext uri="{9D8B030D-6E8A-4147-A177-3AD203B41FA5}">
                      <a16:colId xmlns:a16="http://schemas.microsoft.com/office/drawing/2014/main" val="3067924220"/>
                    </a:ext>
                  </a:extLst>
                </a:gridCol>
                <a:gridCol w="441960">
                  <a:extLst>
                    <a:ext uri="{9D8B030D-6E8A-4147-A177-3AD203B41FA5}">
                      <a16:colId xmlns:a16="http://schemas.microsoft.com/office/drawing/2014/main" val="1226468302"/>
                    </a:ext>
                  </a:extLst>
                </a:gridCol>
                <a:gridCol w="441960">
                  <a:extLst>
                    <a:ext uri="{9D8B030D-6E8A-4147-A177-3AD203B41FA5}">
                      <a16:colId xmlns:a16="http://schemas.microsoft.com/office/drawing/2014/main" val="3069049859"/>
                    </a:ext>
                  </a:extLst>
                </a:gridCol>
                <a:gridCol w="441960">
                  <a:extLst>
                    <a:ext uri="{9D8B030D-6E8A-4147-A177-3AD203B41FA5}">
                      <a16:colId xmlns:a16="http://schemas.microsoft.com/office/drawing/2014/main" val="4207013469"/>
                    </a:ext>
                  </a:extLst>
                </a:gridCol>
                <a:gridCol w="441960">
                  <a:extLst>
                    <a:ext uri="{9D8B030D-6E8A-4147-A177-3AD203B41FA5}">
                      <a16:colId xmlns:a16="http://schemas.microsoft.com/office/drawing/2014/main" val="2926978444"/>
                    </a:ext>
                  </a:extLst>
                </a:gridCol>
                <a:gridCol w="441960">
                  <a:extLst>
                    <a:ext uri="{9D8B030D-6E8A-4147-A177-3AD203B41FA5}">
                      <a16:colId xmlns:a16="http://schemas.microsoft.com/office/drawing/2014/main" val="2632862196"/>
                    </a:ext>
                  </a:extLst>
                </a:gridCol>
                <a:gridCol w="441960">
                  <a:extLst>
                    <a:ext uri="{9D8B030D-6E8A-4147-A177-3AD203B41FA5}">
                      <a16:colId xmlns:a16="http://schemas.microsoft.com/office/drawing/2014/main" val="3232293801"/>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0553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4949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08054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393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290487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3910768"/>
                  </a:ext>
                </a:extLst>
              </a:tr>
            </a:tbl>
          </a:graphicData>
        </a:graphic>
      </p:graphicFrame>
      <p:graphicFrame>
        <p:nvGraphicFramePr>
          <p:cNvPr id="6" name="Table 5">
            <a:extLst>
              <a:ext uri="{FF2B5EF4-FFF2-40B4-BE49-F238E27FC236}">
                <a16:creationId xmlns:a16="http://schemas.microsoft.com/office/drawing/2014/main" id="{B2628E2A-0FF1-84E4-881C-8943D5223938}"/>
              </a:ext>
            </a:extLst>
          </p:cNvPr>
          <p:cNvGraphicFramePr>
            <a:graphicFrameLocks noGrp="1"/>
          </p:cNvGraphicFramePr>
          <p:nvPr>
            <p:extLst>
              <p:ext uri="{D42A27DB-BD31-4B8C-83A1-F6EECF244321}">
                <p14:modId xmlns:p14="http://schemas.microsoft.com/office/powerpoint/2010/main" val="217482772"/>
              </p:ext>
            </p:extLst>
          </p:nvPr>
        </p:nvGraphicFramePr>
        <p:xfrm>
          <a:off x="2286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8050326"/>
                    </a:ext>
                  </a:extLst>
                </a:gridCol>
                <a:gridCol w="441960">
                  <a:extLst>
                    <a:ext uri="{9D8B030D-6E8A-4147-A177-3AD203B41FA5}">
                      <a16:colId xmlns:a16="http://schemas.microsoft.com/office/drawing/2014/main" val="1162192909"/>
                    </a:ext>
                  </a:extLst>
                </a:gridCol>
                <a:gridCol w="441960">
                  <a:extLst>
                    <a:ext uri="{9D8B030D-6E8A-4147-A177-3AD203B41FA5}">
                      <a16:colId xmlns:a16="http://schemas.microsoft.com/office/drawing/2014/main" val="3598364370"/>
                    </a:ext>
                  </a:extLst>
                </a:gridCol>
                <a:gridCol w="441960">
                  <a:extLst>
                    <a:ext uri="{9D8B030D-6E8A-4147-A177-3AD203B41FA5}">
                      <a16:colId xmlns:a16="http://schemas.microsoft.com/office/drawing/2014/main" val="3067924220"/>
                    </a:ext>
                  </a:extLst>
                </a:gridCol>
                <a:gridCol w="441960">
                  <a:extLst>
                    <a:ext uri="{9D8B030D-6E8A-4147-A177-3AD203B41FA5}">
                      <a16:colId xmlns:a16="http://schemas.microsoft.com/office/drawing/2014/main" val="1226468302"/>
                    </a:ext>
                  </a:extLst>
                </a:gridCol>
                <a:gridCol w="441960">
                  <a:extLst>
                    <a:ext uri="{9D8B030D-6E8A-4147-A177-3AD203B41FA5}">
                      <a16:colId xmlns:a16="http://schemas.microsoft.com/office/drawing/2014/main" val="3069049859"/>
                    </a:ext>
                  </a:extLst>
                </a:gridCol>
                <a:gridCol w="441960">
                  <a:extLst>
                    <a:ext uri="{9D8B030D-6E8A-4147-A177-3AD203B41FA5}">
                      <a16:colId xmlns:a16="http://schemas.microsoft.com/office/drawing/2014/main" val="4207013469"/>
                    </a:ext>
                  </a:extLst>
                </a:gridCol>
                <a:gridCol w="441960">
                  <a:extLst>
                    <a:ext uri="{9D8B030D-6E8A-4147-A177-3AD203B41FA5}">
                      <a16:colId xmlns:a16="http://schemas.microsoft.com/office/drawing/2014/main" val="2926978444"/>
                    </a:ext>
                  </a:extLst>
                </a:gridCol>
                <a:gridCol w="441960">
                  <a:extLst>
                    <a:ext uri="{9D8B030D-6E8A-4147-A177-3AD203B41FA5}">
                      <a16:colId xmlns:a16="http://schemas.microsoft.com/office/drawing/2014/main" val="2632862196"/>
                    </a:ext>
                  </a:extLst>
                </a:gridCol>
                <a:gridCol w="441960">
                  <a:extLst>
                    <a:ext uri="{9D8B030D-6E8A-4147-A177-3AD203B41FA5}">
                      <a16:colId xmlns:a16="http://schemas.microsoft.com/office/drawing/2014/main" val="3232293801"/>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10553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4949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08054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09393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290487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3910768"/>
                  </a:ext>
                </a:extLst>
              </a:tr>
            </a:tbl>
          </a:graphicData>
        </a:graphic>
      </p:graphicFrame>
      <p:graphicFrame>
        <p:nvGraphicFramePr>
          <p:cNvPr id="7" name="Table 6">
            <a:extLst>
              <a:ext uri="{FF2B5EF4-FFF2-40B4-BE49-F238E27FC236}">
                <a16:creationId xmlns:a16="http://schemas.microsoft.com/office/drawing/2014/main" id="{B7D1D068-7B7C-753F-295B-C20194EBB1E4}"/>
              </a:ext>
            </a:extLst>
          </p:cNvPr>
          <p:cNvGraphicFramePr>
            <a:graphicFrameLocks noGrp="1"/>
          </p:cNvGraphicFramePr>
          <p:nvPr>
            <p:extLst>
              <p:ext uri="{D42A27DB-BD31-4B8C-83A1-F6EECF244321}">
                <p14:modId xmlns:p14="http://schemas.microsoft.com/office/powerpoint/2010/main" val="4162445439"/>
              </p:ext>
            </p:extLst>
          </p:nvPr>
        </p:nvGraphicFramePr>
        <p:xfrm>
          <a:off x="2286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8050326"/>
                    </a:ext>
                  </a:extLst>
                </a:gridCol>
                <a:gridCol w="441960">
                  <a:extLst>
                    <a:ext uri="{9D8B030D-6E8A-4147-A177-3AD203B41FA5}">
                      <a16:colId xmlns:a16="http://schemas.microsoft.com/office/drawing/2014/main" val="1162192909"/>
                    </a:ext>
                  </a:extLst>
                </a:gridCol>
                <a:gridCol w="441960">
                  <a:extLst>
                    <a:ext uri="{9D8B030D-6E8A-4147-A177-3AD203B41FA5}">
                      <a16:colId xmlns:a16="http://schemas.microsoft.com/office/drawing/2014/main" val="3598364370"/>
                    </a:ext>
                  </a:extLst>
                </a:gridCol>
                <a:gridCol w="441960">
                  <a:extLst>
                    <a:ext uri="{9D8B030D-6E8A-4147-A177-3AD203B41FA5}">
                      <a16:colId xmlns:a16="http://schemas.microsoft.com/office/drawing/2014/main" val="3067924220"/>
                    </a:ext>
                  </a:extLst>
                </a:gridCol>
                <a:gridCol w="441960">
                  <a:extLst>
                    <a:ext uri="{9D8B030D-6E8A-4147-A177-3AD203B41FA5}">
                      <a16:colId xmlns:a16="http://schemas.microsoft.com/office/drawing/2014/main" val="1226468302"/>
                    </a:ext>
                  </a:extLst>
                </a:gridCol>
                <a:gridCol w="441960">
                  <a:extLst>
                    <a:ext uri="{9D8B030D-6E8A-4147-A177-3AD203B41FA5}">
                      <a16:colId xmlns:a16="http://schemas.microsoft.com/office/drawing/2014/main" val="3069049859"/>
                    </a:ext>
                  </a:extLst>
                </a:gridCol>
                <a:gridCol w="441960">
                  <a:extLst>
                    <a:ext uri="{9D8B030D-6E8A-4147-A177-3AD203B41FA5}">
                      <a16:colId xmlns:a16="http://schemas.microsoft.com/office/drawing/2014/main" val="4207013469"/>
                    </a:ext>
                  </a:extLst>
                </a:gridCol>
                <a:gridCol w="441960">
                  <a:extLst>
                    <a:ext uri="{9D8B030D-6E8A-4147-A177-3AD203B41FA5}">
                      <a16:colId xmlns:a16="http://schemas.microsoft.com/office/drawing/2014/main" val="2926978444"/>
                    </a:ext>
                  </a:extLst>
                </a:gridCol>
                <a:gridCol w="441960">
                  <a:extLst>
                    <a:ext uri="{9D8B030D-6E8A-4147-A177-3AD203B41FA5}">
                      <a16:colId xmlns:a16="http://schemas.microsoft.com/office/drawing/2014/main" val="2632862196"/>
                    </a:ext>
                  </a:extLst>
                </a:gridCol>
                <a:gridCol w="441960">
                  <a:extLst>
                    <a:ext uri="{9D8B030D-6E8A-4147-A177-3AD203B41FA5}">
                      <a16:colId xmlns:a16="http://schemas.microsoft.com/office/drawing/2014/main" val="3232293801"/>
                    </a:ext>
                  </a:extLst>
                </a:gridCol>
              </a:tblGrid>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2105533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8494991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20805476"/>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809393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329048711"/>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43910768"/>
                  </a:ext>
                </a:extLst>
              </a:tr>
            </a:tbl>
          </a:graphicData>
        </a:graphic>
      </p:graphicFrame>
    </p:spTree>
    <p:extLst>
      <p:ext uri="{BB962C8B-B14F-4D97-AF65-F5344CB8AC3E}">
        <p14:creationId xmlns:p14="http://schemas.microsoft.com/office/powerpoint/2010/main" val="56649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A76E2D-0E52-6580-5FA1-54E42739E7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E5420AD-B38E-7CF7-0250-B6D200CC139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90DD2992-8CFF-0839-44B4-A75FF9A3DDE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FD5576D-F952-377F-C984-ED19988FB09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EB442696-EFF5-B63B-C29F-0CD4F2FFA3F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47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21BA6C5-98E4-5C80-AAD2-66F7758FF0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FBA1B37-7ADA-9CF6-FE8D-17AE03011B6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B740681D-3821-60B0-1BC3-2BF32933FF4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68 erasers</a:t>
            </a:r>
          </a:p>
        </p:txBody>
      </p:sp>
      <p:sp>
        <p:nvSpPr>
          <p:cNvPr id="17" name="Rectangle 16">
            <a:extLst>
              <a:ext uri="{FF2B5EF4-FFF2-40B4-BE49-F238E27FC236}">
                <a16:creationId xmlns:a16="http://schemas.microsoft.com/office/drawing/2014/main" id="{E3E1395D-E83B-0C1A-4FC5-18040A4C89A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C801CDC-C2B7-D723-FAF3-6C1FA2814630}"/>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5EF29059-D5E6-AB02-FA88-9D71A2E4AA8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BD56B55-E745-622B-90D8-A0519761D30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7368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5BC83-CE01-2593-F9BB-DA27BE3D17B5}"/>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BE05A650-7715-4FD2-A0C8-5317FF034E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36B080F-5EDC-98F3-242E-2B318ED348F5}"/>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2158D6E9-F5E7-998B-2608-B8ED3A7441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EDAFBDE3-9419-EA63-A6E3-BA25714BEB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127563B1-681C-F458-30D8-8A52BB217E7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DEDD5BF-3A19-D7F8-B204-3E5EBA64FA9D}"/>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960127D9-4D39-E843-99DD-043DEAAC20F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C478C74-E458-8C66-6393-BB6310EC48C7}"/>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A8870D4D-943B-8C28-A52B-7953F4A267F8}"/>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1044ECAF-C5C2-959B-F989-AD3C4F16EF2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DB54D25-CF0D-B832-DAC6-096FA39E6743}"/>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9DC0902F-26DB-6D30-8077-EBFFDF07BF31}"/>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6FB8711C-5424-9E52-69D8-BD1E2A640F48}"/>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0BF2F3ED-473E-7170-0DAB-199D5E6BB7AF}"/>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BEBBA218-4326-223F-5039-2CD40557805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F8B1F214-6095-2CE3-1F98-7BD20CAF988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A1660FE7-4F08-AB0A-5C63-FEACC89EFEA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483A103A-11EE-A633-CBED-8473192A998A}"/>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62976898-977B-FE18-47EB-3F2C6E225CF2}"/>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31F337A9-6AA2-C6E7-57D1-DAD46617FBF6}"/>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D16A203-0CC8-9B5F-8F18-2AC81762C772}"/>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59C081C1-9830-ED66-06BD-DEC797C4CE8E}"/>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6181DF2-DD53-B2EF-225C-4F0732DE904D}"/>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2C5CE32D-E2C2-8BA2-B557-A6048F1C9CF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B130413-FA55-C622-556F-7B901A82C61A}"/>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A2AB934F-D801-9225-77F4-65192A9268E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3C263C0-9D5D-9794-DBC9-64B1D4058601}"/>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DE5C8382-5E9B-5C1E-3EAB-76B4A53292C0}"/>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72772079-D07B-F3F9-A863-455080305748}"/>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84BFA07F-70C3-ABA4-8699-983D0D83C63E}"/>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5B504474-DE9A-6E99-658A-36F55576D522}"/>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A25ABD17-5651-BAC1-539F-4ABE25B43CBF}"/>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2670FE1-5752-46AB-559C-1734F60DD870}"/>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F27CC8C0-1016-51DE-5FC4-B43BC1D80407}"/>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1A161C40-88D8-7C1E-F327-2E4A12CB2F0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AF9A71C-364E-7F17-D09D-59D47C1AC786}"/>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61F5E07-01DB-3D2F-231F-DFB40B41DDE9}"/>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D4D6B6-F69B-A309-314B-0B36DC2ED2EE}"/>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487E547-3409-6B56-D8BF-F4EBBBB137B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72C0EF90-CDF8-F9CB-BF26-D30BECDC2A7B}"/>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29F2CD4-E029-1AB4-7AF5-24E05EA8400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23321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“Prepare to Erase!”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D5FA0-E456-EA47-FE9A-2B1AC7A2788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91BA8-2BCB-062D-ACB1-62AFD5F3E39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29 and 79 </a:t>
            </a:r>
          </a:p>
          <a:p>
            <a:pPr algn="ctr"/>
            <a:r>
              <a:rPr lang="en-US" b="1" dirty="0">
                <a:solidFill>
                  <a:schemeClr val="tx1"/>
                </a:solidFill>
              </a:rPr>
              <a:t>and is part of this pattern: 30, 32, 34,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green 7 is a clue.</a:t>
            </a:r>
          </a:p>
          <a:p>
            <a:pPr algn="ctr"/>
            <a:r>
              <a:rPr lang="en-US" b="1" dirty="0">
                <a:solidFill>
                  <a:schemeClr val="tx1"/>
                </a:solidFill>
              </a:rPr>
              <a:t>The answer does not include the digit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yellow 4 and the yellow 5 are clues.  </a:t>
            </a:r>
          </a:p>
          <a:p>
            <a:pPr algn="ctr"/>
            <a:r>
              <a:rPr lang="en-US" b="1" dirty="0">
                <a:solidFill>
                  <a:schemeClr val="tx1"/>
                </a:solidFill>
              </a:rPr>
              <a:t>The answer does not include </a:t>
            </a:r>
          </a:p>
          <a:p>
            <a:pPr algn="ctr"/>
            <a:r>
              <a:rPr lang="en-US" b="1" dirty="0">
                <a:solidFill>
                  <a:schemeClr val="tx1"/>
                </a:solidFill>
              </a:rPr>
              <a:t>either digit. </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38 or the number that is 24 more than 38.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30.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4EEC31-74F0-6E30-BA16-5D053DDA7EB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BF1EE6-DA15-75ED-19A4-8FDBC5351A2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68 erasers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65CAA7-2C74-528A-F63D-CB83B3F7BC5C}"/>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398DAF3B-A92C-4DE1-0EBF-F4302B1296F3}"/>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“Prepare to Erase!”</a:t>
            </a:r>
          </a:p>
        </p:txBody>
      </p:sp>
      <p:sp>
        <p:nvSpPr>
          <p:cNvPr id="4" name="Rectangle 3">
            <a:extLst>
              <a:ext uri="{FF2B5EF4-FFF2-40B4-BE49-F238E27FC236}">
                <a16:creationId xmlns:a16="http://schemas.microsoft.com/office/drawing/2014/main" id="{AF988FF6-B47F-030D-7B7C-2987500DCA8A}"/>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FFCCB06-E049-BAFD-6BBF-F13FBE5BDDD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D58A524C-4ACB-C31B-8992-038B4B18A69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5452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8320F3-EAB3-184D-B8BF-11136F470AB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DC14F97-7F8D-CE2B-28C7-921AF109E41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5E0EFF7C-FFBC-8662-E6D0-96C6FB39370B}"/>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7B959C74-144F-4BE1-DE4A-B53EDCDE5BAC}"/>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erasers are in the glass?</a:t>
            </a:r>
          </a:p>
        </p:txBody>
      </p:sp>
      <p:sp>
        <p:nvSpPr>
          <p:cNvPr id="13" name="Rectangle 12">
            <a:extLst>
              <a:ext uri="{FF2B5EF4-FFF2-40B4-BE49-F238E27FC236}">
                <a16:creationId xmlns:a16="http://schemas.microsoft.com/office/drawing/2014/main" id="{626C5BE7-3020-5D4C-2C8D-3347648F553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FB8721D4-D19E-3B9A-AD12-4E6E560833A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F20B278-82DB-F86A-88EB-20BCA16C33E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540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20110</TotalTime>
  <Words>2372</Words>
  <Application>Microsoft Office PowerPoint</Application>
  <PresentationFormat>On-screen Show (4:3)</PresentationFormat>
  <Paragraphs>713</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2025-03-05T23:49:47Z</dcterms:modified>
</cp:coreProperties>
</file>