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81" r:id="rId9"/>
    <p:sldId id="1782" r:id="rId10"/>
    <p:sldId id="1783" r:id="rId11"/>
    <p:sldId id="1784" r:id="rId12"/>
    <p:sldId id="1785" r:id="rId13"/>
    <p:sldId id="1786" r:id="rId14"/>
    <p:sldId id="1787" r:id="rId15"/>
    <p:sldId id="1788" r:id="rId16"/>
    <p:sldId id="1789" r:id="rId17"/>
    <p:sldId id="1790" r:id="rId18"/>
    <p:sldId id="1791" r:id="rId19"/>
    <p:sldId id="179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D9D80-768D-7952-7229-A1298D08C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3EB06-F40D-890C-D87C-9AF2E9366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C289C4-3AE6-0EDC-7080-892A907FF0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0B9FB1-F9AE-3E61-7FC7-0717803C39D6}"/>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491286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89D90-3F99-9F53-ED14-34B2E897E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A1EED-95D8-C4DB-D4AA-1F1D921F40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8DBA18-3229-FFAF-672B-8F14E9376F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4FDB83-9576-C3BA-DCE9-18BE2DB50E5A}"/>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13308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BD6A6B1-81E3-3EB6-5CB3-199E75BA36E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06BAF77-049F-53D3-9700-CD88992291EA}"/>
              </a:ext>
            </a:extLst>
          </p:cNvPr>
          <p:cNvPicPr>
            <a:picLocks noChangeAspect="1"/>
          </p:cNvPicPr>
          <p:nvPr/>
        </p:nvPicPr>
        <p:blipFill>
          <a:blip r:embed="rId2">
            <a:extLst>
              <a:ext uri="{28A0092B-C50C-407E-A947-70E740481C1C}">
                <a14:useLocalDpi xmlns:a14="http://schemas.microsoft.com/office/drawing/2010/main" val="0"/>
              </a:ext>
            </a:extLst>
          </a:blip>
          <a:srcRect r="54167"/>
          <a:stretch/>
        </p:blipFill>
        <p:spPr>
          <a:xfrm>
            <a:off x="709278" y="10378"/>
            <a:ext cx="3481722" cy="5697364"/>
          </a:xfrm>
          <a:prstGeom prst="rect">
            <a:avLst/>
          </a:prstGeom>
        </p:spPr>
      </p:pic>
      <p:sp>
        <p:nvSpPr>
          <p:cNvPr id="17" name="Rectangle 16">
            <a:extLst>
              <a:ext uri="{FF2B5EF4-FFF2-40B4-BE49-F238E27FC236}">
                <a16:creationId xmlns:a16="http://schemas.microsoft.com/office/drawing/2014/main" id="{EC1CE2E3-4E6B-695E-5C71-79ED3D5AA516}"/>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75381825-665F-DD9F-0AC4-380830DB55E9}"/>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DFFCF596-1CBE-2BF8-DA25-A1D09E2585B9}"/>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5938BFEF-BB4C-3A9B-0299-228C30372DF3}"/>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98AA0944-B8E9-A7AB-FD21-CD29A0970137}"/>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94B3B120-04AD-2AA5-F9B6-9FD3BD14E8E0}"/>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60.</a:t>
            </a:r>
          </a:p>
        </p:txBody>
      </p:sp>
      <p:sp>
        <p:nvSpPr>
          <p:cNvPr id="29" name="Rectangle 28">
            <a:extLst>
              <a:ext uri="{FF2B5EF4-FFF2-40B4-BE49-F238E27FC236}">
                <a16:creationId xmlns:a16="http://schemas.microsoft.com/office/drawing/2014/main" id="{6B05AE42-28AC-1030-7EC4-6DACE588024A}"/>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a:t>
            </a:r>
          </a:p>
          <a:p>
            <a:pPr algn="ctr"/>
            <a:r>
              <a:rPr lang="en-US" b="1" dirty="0">
                <a:solidFill>
                  <a:schemeClr val="tx1"/>
                </a:solidFill>
              </a:rPr>
              <a:t>25, 30, 35, …</a:t>
            </a:r>
          </a:p>
        </p:txBody>
      </p:sp>
      <p:sp>
        <p:nvSpPr>
          <p:cNvPr id="30" name="Rectangle 29">
            <a:extLst>
              <a:ext uri="{FF2B5EF4-FFF2-40B4-BE49-F238E27FC236}">
                <a16:creationId xmlns:a16="http://schemas.microsoft.com/office/drawing/2014/main" id="{EED1A488-FD57-687A-CD3C-C00FA73B63C7}"/>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part of this pattern:</a:t>
            </a:r>
          </a:p>
          <a:p>
            <a:pPr algn="ctr"/>
            <a:r>
              <a:rPr lang="en-US" b="1" dirty="0">
                <a:solidFill>
                  <a:schemeClr val="tx1"/>
                </a:solidFill>
              </a:rPr>
              <a:t>10, 20, 30, …</a:t>
            </a:r>
          </a:p>
        </p:txBody>
      </p:sp>
      <p:sp>
        <p:nvSpPr>
          <p:cNvPr id="31" name="Rectangle 30">
            <a:extLst>
              <a:ext uri="{FF2B5EF4-FFF2-40B4-BE49-F238E27FC236}">
                <a16:creationId xmlns:a16="http://schemas.microsoft.com/office/drawing/2014/main" id="{7F6ECE79-BF30-8E4D-E2FC-45BE2413CC43}"/>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Add 30 to the number show on the die.  Eliminate the sum.</a:t>
            </a:r>
          </a:p>
        </p:txBody>
      </p:sp>
      <p:sp>
        <p:nvSpPr>
          <p:cNvPr id="32" name="Rectangle 31">
            <a:extLst>
              <a:ext uri="{FF2B5EF4-FFF2-40B4-BE49-F238E27FC236}">
                <a16:creationId xmlns:a16="http://schemas.microsoft.com/office/drawing/2014/main" id="{FA0BF96A-C1AB-D2CB-740A-E330E7064719}"/>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Add 40 to the number show on the die.  Eliminate the sum.</a:t>
            </a:r>
          </a:p>
        </p:txBody>
      </p:sp>
      <p:sp>
        <p:nvSpPr>
          <p:cNvPr id="14" name="TextBox 13">
            <a:extLst>
              <a:ext uri="{FF2B5EF4-FFF2-40B4-BE49-F238E27FC236}">
                <a16:creationId xmlns:a16="http://schemas.microsoft.com/office/drawing/2014/main" id="{9D0A8EEE-4F96-B39B-4F41-1094B79B630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4BEEA30D-62BD-E7C1-C699-A1F066340A2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9E099E6-7452-AA6F-E174-4EA64BDEC102}"/>
              </a:ext>
            </a:extLst>
          </p:cNvPr>
          <p:cNvGraphicFramePr>
            <a:graphicFrameLocks noGrp="1"/>
          </p:cNvGraphicFramePr>
          <p:nvPr>
            <p:extLst>
              <p:ext uri="{D42A27DB-BD31-4B8C-83A1-F6EECF244321}">
                <p14:modId xmlns:p14="http://schemas.microsoft.com/office/powerpoint/2010/main" val="2941412521"/>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49495606"/>
                    </a:ext>
                  </a:extLst>
                </a:gridCol>
                <a:gridCol w="441960">
                  <a:extLst>
                    <a:ext uri="{9D8B030D-6E8A-4147-A177-3AD203B41FA5}">
                      <a16:colId xmlns:a16="http://schemas.microsoft.com/office/drawing/2014/main" val="3417419732"/>
                    </a:ext>
                  </a:extLst>
                </a:gridCol>
                <a:gridCol w="441960">
                  <a:extLst>
                    <a:ext uri="{9D8B030D-6E8A-4147-A177-3AD203B41FA5}">
                      <a16:colId xmlns:a16="http://schemas.microsoft.com/office/drawing/2014/main" val="1590164830"/>
                    </a:ext>
                  </a:extLst>
                </a:gridCol>
                <a:gridCol w="441960">
                  <a:extLst>
                    <a:ext uri="{9D8B030D-6E8A-4147-A177-3AD203B41FA5}">
                      <a16:colId xmlns:a16="http://schemas.microsoft.com/office/drawing/2014/main" val="1496453883"/>
                    </a:ext>
                  </a:extLst>
                </a:gridCol>
                <a:gridCol w="441960">
                  <a:extLst>
                    <a:ext uri="{9D8B030D-6E8A-4147-A177-3AD203B41FA5}">
                      <a16:colId xmlns:a16="http://schemas.microsoft.com/office/drawing/2014/main" val="1039463081"/>
                    </a:ext>
                  </a:extLst>
                </a:gridCol>
                <a:gridCol w="441960">
                  <a:extLst>
                    <a:ext uri="{9D8B030D-6E8A-4147-A177-3AD203B41FA5}">
                      <a16:colId xmlns:a16="http://schemas.microsoft.com/office/drawing/2014/main" val="3461623058"/>
                    </a:ext>
                  </a:extLst>
                </a:gridCol>
                <a:gridCol w="441960">
                  <a:extLst>
                    <a:ext uri="{9D8B030D-6E8A-4147-A177-3AD203B41FA5}">
                      <a16:colId xmlns:a16="http://schemas.microsoft.com/office/drawing/2014/main" val="3255515836"/>
                    </a:ext>
                  </a:extLst>
                </a:gridCol>
                <a:gridCol w="441960">
                  <a:extLst>
                    <a:ext uri="{9D8B030D-6E8A-4147-A177-3AD203B41FA5}">
                      <a16:colId xmlns:a16="http://schemas.microsoft.com/office/drawing/2014/main" val="1979645926"/>
                    </a:ext>
                  </a:extLst>
                </a:gridCol>
                <a:gridCol w="441960">
                  <a:extLst>
                    <a:ext uri="{9D8B030D-6E8A-4147-A177-3AD203B41FA5}">
                      <a16:colId xmlns:a16="http://schemas.microsoft.com/office/drawing/2014/main" val="1244202545"/>
                    </a:ext>
                  </a:extLst>
                </a:gridCol>
                <a:gridCol w="441960">
                  <a:extLst>
                    <a:ext uri="{9D8B030D-6E8A-4147-A177-3AD203B41FA5}">
                      <a16:colId xmlns:a16="http://schemas.microsoft.com/office/drawing/2014/main" val="314160656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20964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24672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33001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8556002"/>
                  </a:ext>
                </a:extLst>
              </a:tr>
            </a:tbl>
          </a:graphicData>
        </a:graphic>
      </p:graphicFrame>
    </p:spTree>
    <p:extLst>
      <p:ext uri="{BB962C8B-B14F-4D97-AF65-F5344CB8AC3E}">
        <p14:creationId xmlns:p14="http://schemas.microsoft.com/office/powerpoint/2010/main" val="266844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938DAFC-960B-15DE-E09C-C052A15340E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7DF3A1A-1B19-53E4-F64F-F2AACF137FCD}"/>
              </a:ext>
            </a:extLst>
          </p:cNvPr>
          <p:cNvPicPr>
            <a:picLocks noChangeAspect="1"/>
          </p:cNvPicPr>
          <p:nvPr/>
        </p:nvPicPr>
        <p:blipFill>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a:extLst>
              <a:ext uri="{FF2B5EF4-FFF2-40B4-BE49-F238E27FC236}">
                <a16:creationId xmlns:a16="http://schemas.microsoft.com/office/drawing/2014/main" id="{57D3FC21-257A-3B31-82F2-0A0B950C38B5}"/>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C665991F-9A7F-1B62-C955-EDF9F9B4D5D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2CAEE655-6FBF-107B-53CA-B7A79E727FF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0389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5FA812E-D821-CDE6-E3FB-7F5D4E9BDC69}"/>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81323FFC-0736-84FB-F4D2-6200F9423C9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55 </a:t>
            </a:r>
            <a:r>
              <a:rPr lang="en-US" sz="5400" b="1" dirty="0" err="1">
                <a:solidFill>
                  <a:schemeClr val="tx1"/>
                </a:solidFill>
              </a:rPr>
              <a:t>reachers</a:t>
            </a:r>
            <a:endParaRPr lang="en-US" sz="5400" b="1" dirty="0">
              <a:solidFill>
                <a:schemeClr val="tx1"/>
              </a:solidFill>
            </a:endParaRPr>
          </a:p>
        </p:txBody>
      </p:sp>
      <p:sp>
        <p:nvSpPr>
          <p:cNvPr id="17" name="Rectangle 16">
            <a:extLst>
              <a:ext uri="{FF2B5EF4-FFF2-40B4-BE49-F238E27FC236}">
                <a16:creationId xmlns:a16="http://schemas.microsoft.com/office/drawing/2014/main" id="{1B720BF2-1967-8BA2-A3EC-CF3E98880B30}"/>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EF17341A-8C53-6CF6-D2E6-736AE81BA1AC}"/>
              </a:ext>
            </a:extLst>
          </p:cNvPr>
          <p:cNvPicPr>
            <a:picLocks noChangeAspect="1"/>
          </p:cNvPicPr>
          <p:nvPr/>
        </p:nvPicPr>
        <p:blipFill>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6" name="Rectangle 5">
            <a:extLst>
              <a:ext uri="{FF2B5EF4-FFF2-40B4-BE49-F238E27FC236}">
                <a16:creationId xmlns:a16="http://schemas.microsoft.com/office/drawing/2014/main" id="{B500A91F-15DE-7688-53D5-2302E491741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73E2FEEE-25A4-F2BF-F126-DA29392B210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80F4A123-66F6-C6C6-BF7C-092CEF304D9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8347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E634F-2D0B-056D-FD54-FB745792BBFF}"/>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489C8F79-7269-37AA-8DE2-8B9536F0C4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BC6B1F4-D696-AF88-D6A6-1250627C6881}"/>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B059F618-BF57-32B5-0A96-2D8346E608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90DA126B-A5F1-ADE6-6D00-CC3F0501385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30A692B1-5DD4-0A3D-9044-84AD26FDF66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92B2433-F59E-BF51-9CBF-6E847C52B1AC}"/>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EFF9388B-0CE1-70D4-794E-A2C74ACA67D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BF5D625-325C-E8F5-DCEB-4854995F1B43}"/>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495F6B1F-50B9-0B77-06B5-1D2806F7CE8C}"/>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44B05123-EF93-0DFE-B216-3594CFCD184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09CE4D1-22A5-B546-A4D6-99514CCA8959}"/>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79E0C979-97AB-4E61-A1E4-A2517DA64164}"/>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592D3FC2-02DE-894C-6DCC-C13339A42EAA}"/>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ADD37A41-2F7A-8032-02CA-4F458014774F}"/>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9ABFA063-45E0-8339-E44D-7436BA4F62F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59DF4C79-2AC0-30C1-9E3F-BCABC6C68A0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B3D3DCC1-31EE-DCFC-8B6D-93FEC750221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D37ED789-05DA-91DE-53DB-17D605321818}"/>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C5177CB3-CDFD-874C-3096-9EA3A1D67BE1}"/>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95BA3634-ED48-36CF-D8AC-D52429362FDF}"/>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82815AF-26B0-0627-8A72-A6CE2006F016}"/>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0AED7051-CBE9-176F-6D55-0CBAF970F5A3}"/>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8B5FA3A5-B4C0-742B-DA2F-5FE53D0EDAD6}"/>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57FD3C1A-0B96-7FB0-D10B-D9067235C84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A060DBAD-095B-EE60-E2E5-C25C4C95C098}"/>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E4A651C5-51F3-0897-F453-38DBD4789BA6}"/>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C02EF3AA-6746-2BCD-F83A-471D505FA7B5}"/>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8D8B374E-B396-97BB-5B24-1894D0707C0E}"/>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A296C27D-9849-7215-C220-87074B27CE82}"/>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8CB6AD2C-F08C-7296-0A3C-8CD5FF67301A}"/>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A0783387-7C10-A54E-8663-37DEADFD391A}"/>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959D2E92-182A-0F14-D137-86C35E4871A0}"/>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FC87D4E0-85B8-B228-5418-89C433EDB9B7}"/>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E46A57BE-887F-591A-6B9A-6DE4F1CC9ACE}"/>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05173039-1287-057F-1025-9E7B29155449}"/>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BE13F4F-8F8D-1FEC-70F7-9668ADD21B30}"/>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96F0DD0-44AE-03A8-577D-211AB113526C}"/>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2AD170F-BA2C-2C74-B3B6-3BDCB054E03D}"/>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E1E5C17-7120-D8A6-43D4-C6D4CFAA9538}"/>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36B08002-90C0-70B0-4D46-3FA13EAE97AB}"/>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961D295B-1229-6BEF-AC00-8F6A89A3FC7C}"/>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469795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50FB012-429D-339F-F0BE-51842FA984EC}"/>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4A3B3F64-7335-DFD7-2AF4-A5A43B8875CF}"/>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in the Air”</a:t>
            </a:r>
          </a:p>
        </p:txBody>
      </p:sp>
      <p:sp>
        <p:nvSpPr>
          <p:cNvPr id="4" name="Rectangle 3">
            <a:extLst>
              <a:ext uri="{FF2B5EF4-FFF2-40B4-BE49-F238E27FC236}">
                <a16:creationId xmlns:a16="http://schemas.microsoft.com/office/drawing/2014/main" id="{E8943938-70EB-21F6-C40E-CFA8497F341E}"/>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701BE030-66D4-CE12-BE83-523E9DB67E8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9B9D23F4-9504-5065-9FDD-9BF36534C92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4146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436E42F-EA67-EEDD-897D-832B7DA7875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704D375-40E4-4EC9-1488-21A3D6A863B3}"/>
              </a:ext>
            </a:extLst>
          </p:cNvPr>
          <p:cNvPicPr>
            <a:picLocks noChangeAspect="1"/>
          </p:cNvPicPr>
          <p:nvPr/>
        </p:nvPicPr>
        <p:blipFill>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a:extLst>
              <a:ext uri="{FF2B5EF4-FFF2-40B4-BE49-F238E27FC236}">
                <a16:creationId xmlns:a16="http://schemas.microsoft.com/office/drawing/2014/main" id="{AA95FA85-9C9D-0AA3-365E-86E0CEB10FFC}"/>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5CECE186-5D0B-6EBB-2EAA-6D5836D36BAD}"/>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dirty="0" err="1">
                <a:solidFill>
                  <a:schemeClr val="tx1"/>
                </a:solidFill>
              </a:rPr>
              <a:t>reachers</a:t>
            </a:r>
            <a:r>
              <a:rPr lang="en-US" sz="2000" b="1" dirty="0">
                <a:solidFill>
                  <a:schemeClr val="tx1"/>
                </a:solidFill>
              </a:rPr>
              <a:t>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E64590F4-3EEF-B9CE-B76C-1EE3112E66DC}"/>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A6384508-C409-CECA-DB62-5BBDBA954B7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36DF022C-DC96-1370-A86E-5D5B0CE43E2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1513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B894A26-1469-D35D-AF95-C9DDEE7FA5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BD8EAFE-40F8-D772-A058-D6B4C3C9D968}"/>
              </a:ext>
            </a:extLst>
          </p:cNvPr>
          <p:cNvPicPr>
            <a:picLocks noChangeAspect="1"/>
          </p:cNvPicPr>
          <p:nvPr/>
        </p:nvPicPr>
        <p:blipFill>
          <a:blip r:embed="rId2">
            <a:extLst>
              <a:ext uri="{28A0092B-C50C-407E-A947-70E740481C1C}">
                <a14:useLocalDpi xmlns:a14="http://schemas.microsoft.com/office/drawing/2010/main" val="0"/>
              </a:ext>
            </a:extLst>
          </a:blip>
          <a:srcRect r="54167"/>
          <a:stretch/>
        </p:blipFill>
        <p:spPr>
          <a:xfrm>
            <a:off x="709278" y="10378"/>
            <a:ext cx="3481722" cy="5697364"/>
          </a:xfrm>
          <a:prstGeom prst="rect">
            <a:avLst/>
          </a:prstGeom>
        </p:spPr>
      </p:pic>
      <p:sp>
        <p:nvSpPr>
          <p:cNvPr id="17" name="Rectangle 16">
            <a:extLst>
              <a:ext uri="{FF2B5EF4-FFF2-40B4-BE49-F238E27FC236}">
                <a16:creationId xmlns:a16="http://schemas.microsoft.com/office/drawing/2014/main" id="{D9542CA8-6C8F-F538-DFFD-5EC60917452C}"/>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BC9F6A78-59C1-E4F5-D676-8978AA172A95}"/>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41AA3AFC-BDE8-5AA2-1F08-7CF0EF8DC57C}"/>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604CC6E0-A9EF-60CB-EAE6-1C041E5D5E63}"/>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2DA3E8C4-D3AE-3AA2-BE74-C8AC9BFFFFF0}"/>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2EB334C8-F75C-F9B5-4FDB-C5853EB3091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60.</a:t>
            </a:r>
          </a:p>
        </p:txBody>
      </p:sp>
      <p:sp>
        <p:nvSpPr>
          <p:cNvPr id="29" name="Rectangle 28">
            <a:extLst>
              <a:ext uri="{FF2B5EF4-FFF2-40B4-BE49-F238E27FC236}">
                <a16:creationId xmlns:a16="http://schemas.microsoft.com/office/drawing/2014/main" id="{BBB0F738-101B-E27E-6E42-F1071F7BF55C}"/>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a:t>
            </a:r>
          </a:p>
          <a:p>
            <a:pPr algn="ctr"/>
            <a:r>
              <a:rPr lang="en-US" b="1" dirty="0">
                <a:solidFill>
                  <a:schemeClr val="tx1"/>
                </a:solidFill>
              </a:rPr>
              <a:t>25, 30, 35, …</a:t>
            </a:r>
          </a:p>
        </p:txBody>
      </p:sp>
      <p:sp>
        <p:nvSpPr>
          <p:cNvPr id="30" name="Rectangle 29">
            <a:extLst>
              <a:ext uri="{FF2B5EF4-FFF2-40B4-BE49-F238E27FC236}">
                <a16:creationId xmlns:a16="http://schemas.microsoft.com/office/drawing/2014/main" id="{66DA20C3-A960-B1A1-7EAB-67BEE0F6C36F}"/>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part of this pattern:</a:t>
            </a:r>
          </a:p>
          <a:p>
            <a:pPr algn="ctr"/>
            <a:r>
              <a:rPr lang="en-US" b="1" dirty="0">
                <a:solidFill>
                  <a:schemeClr val="tx1"/>
                </a:solidFill>
              </a:rPr>
              <a:t>10, 20, 30, …</a:t>
            </a:r>
          </a:p>
        </p:txBody>
      </p:sp>
      <p:sp>
        <p:nvSpPr>
          <p:cNvPr id="31" name="Rectangle 30">
            <a:extLst>
              <a:ext uri="{FF2B5EF4-FFF2-40B4-BE49-F238E27FC236}">
                <a16:creationId xmlns:a16="http://schemas.microsoft.com/office/drawing/2014/main" id="{D4724827-3DE2-0C80-329D-3AC26A9A6E6A}"/>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Add 30 to the number show on the die.  Eliminate the sum.</a:t>
            </a:r>
          </a:p>
        </p:txBody>
      </p:sp>
      <p:sp>
        <p:nvSpPr>
          <p:cNvPr id="32" name="Rectangle 31">
            <a:extLst>
              <a:ext uri="{FF2B5EF4-FFF2-40B4-BE49-F238E27FC236}">
                <a16:creationId xmlns:a16="http://schemas.microsoft.com/office/drawing/2014/main" id="{A5EBF713-A7B4-3DAA-C5FE-FCC4392F99F3}"/>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Add 40 to the number show on the die.  Eliminate the sum.</a:t>
            </a:r>
          </a:p>
        </p:txBody>
      </p:sp>
      <p:sp>
        <p:nvSpPr>
          <p:cNvPr id="14" name="TextBox 13">
            <a:extLst>
              <a:ext uri="{FF2B5EF4-FFF2-40B4-BE49-F238E27FC236}">
                <a16:creationId xmlns:a16="http://schemas.microsoft.com/office/drawing/2014/main" id="{A3918CF2-831E-7368-A8E8-0AE948B118A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E3AD6C89-6C91-3F94-0271-C8CE9585B5F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A5090CAE-1BF4-85FD-F58D-84292515074F}"/>
              </a:ext>
            </a:extLst>
          </p:cNvPr>
          <p:cNvGraphicFramePr>
            <a:graphicFrameLocks noGrp="1"/>
          </p:cNvGraphicFramePr>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49495606"/>
                    </a:ext>
                  </a:extLst>
                </a:gridCol>
                <a:gridCol w="441960">
                  <a:extLst>
                    <a:ext uri="{9D8B030D-6E8A-4147-A177-3AD203B41FA5}">
                      <a16:colId xmlns:a16="http://schemas.microsoft.com/office/drawing/2014/main" val="3417419732"/>
                    </a:ext>
                  </a:extLst>
                </a:gridCol>
                <a:gridCol w="441960">
                  <a:extLst>
                    <a:ext uri="{9D8B030D-6E8A-4147-A177-3AD203B41FA5}">
                      <a16:colId xmlns:a16="http://schemas.microsoft.com/office/drawing/2014/main" val="1590164830"/>
                    </a:ext>
                  </a:extLst>
                </a:gridCol>
                <a:gridCol w="441960">
                  <a:extLst>
                    <a:ext uri="{9D8B030D-6E8A-4147-A177-3AD203B41FA5}">
                      <a16:colId xmlns:a16="http://schemas.microsoft.com/office/drawing/2014/main" val="1496453883"/>
                    </a:ext>
                  </a:extLst>
                </a:gridCol>
                <a:gridCol w="441960">
                  <a:extLst>
                    <a:ext uri="{9D8B030D-6E8A-4147-A177-3AD203B41FA5}">
                      <a16:colId xmlns:a16="http://schemas.microsoft.com/office/drawing/2014/main" val="1039463081"/>
                    </a:ext>
                  </a:extLst>
                </a:gridCol>
                <a:gridCol w="441960">
                  <a:extLst>
                    <a:ext uri="{9D8B030D-6E8A-4147-A177-3AD203B41FA5}">
                      <a16:colId xmlns:a16="http://schemas.microsoft.com/office/drawing/2014/main" val="3461623058"/>
                    </a:ext>
                  </a:extLst>
                </a:gridCol>
                <a:gridCol w="441960">
                  <a:extLst>
                    <a:ext uri="{9D8B030D-6E8A-4147-A177-3AD203B41FA5}">
                      <a16:colId xmlns:a16="http://schemas.microsoft.com/office/drawing/2014/main" val="3255515836"/>
                    </a:ext>
                  </a:extLst>
                </a:gridCol>
                <a:gridCol w="441960">
                  <a:extLst>
                    <a:ext uri="{9D8B030D-6E8A-4147-A177-3AD203B41FA5}">
                      <a16:colId xmlns:a16="http://schemas.microsoft.com/office/drawing/2014/main" val="1979645926"/>
                    </a:ext>
                  </a:extLst>
                </a:gridCol>
                <a:gridCol w="441960">
                  <a:extLst>
                    <a:ext uri="{9D8B030D-6E8A-4147-A177-3AD203B41FA5}">
                      <a16:colId xmlns:a16="http://schemas.microsoft.com/office/drawing/2014/main" val="1244202545"/>
                    </a:ext>
                  </a:extLst>
                </a:gridCol>
                <a:gridCol w="441960">
                  <a:extLst>
                    <a:ext uri="{9D8B030D-6E8A-4147-A177-3AD203B41FA5}">
                      <a16:colId xmlns:a16="http://schemas.microsoft.com/office/drawing/2014/main" val="314160656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20964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24672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33001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8556002"/>
                  </a:ext>
                </a:extLst>
              </a:tr>
            </a:tbl>
          </a:graphicData>
        </a:graphic>
      </p:graphicFrame>
      <p:graphicFrame>
        <p:nvGraphicFramePr>
          <p:cNvPr id="4" name="Table 3">
            <a:extLst>
              <a:ext uri="{FF2B5EF4-FFF2-40B4-BE49-F238E27FC236}">
                <a16:creationId xmlns:a16="http://schemas.microsoft.com/office/drawing/2014/main" id="{6EABED52-AF40-9D30-2082-6D4F0DD4E169}"/>
              </a:ext>
            </a:extLst>
          </p:cNvPr>
          <p:cNvGraphicFramePr>
            <a:graphicFrameLocks noGrp="1"/>
          </p:cNvGraphicFramePr>
          <p:nvPr>
            <p:extLst>
              <p:ext uri="{D42A27DB-BD31-4B8C-83A1-F6EECF244321}">
                <p14:modId xmlns:p14="http://schemas.microsoft.com/office/powerpoint/2010/main" val="238918713"/>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49495606"/>
                    </a:ext>
                  </a:extLst>
                </a:gridCol>
                <a:gridCol w="441960">
                  <a:extLst>
                    <a:ext uri="{9D8B030D-6E8A-4147-A177-3AD203B41FA5}">
                      <a16:colId xmlns:a16="http://schemas.microsoft.com/office/drawing/2014/main" val="3417419732"/>
                    </a:ext>
                  </a:extLst>
                </a:gridCol>
                <a:gridCol w="441960">
                  <a:extLst>
                    <a:ext uri="{9D8B030D-6E8A-4147-A177-3AD203B41FA5}">
                      <a16:colId xmlns:a16="http://schemas.microsoft.com/office/drawing/2014/main" val="1590164830"/>
                    </a:ext>
                  </a:extLst>
                </a:gridCol>
                <a:gridCol w="441960">
                  <a:extLst>
                    <a:ext uri="{9D8B030D-6E8A-4147-A177-3AD203B41FA5}">
                      <a16:colId xmlns:a16="http://schemas.microsoft.com/office/drawing/2014/main" val="1496453883"/>
                    </a:ext>
                  </a:extLst>
                </a:gridCol>
                <a:gridCol w="441960">
                  <a:extLst>
                    <a:ext uri="{9D8B030D-6E8A-4147-A177-3AD203B41FA5}">
                      <a16:colId xmlns:a16="http://schemas.microsoft.com/office/drawing/2014/main" val="1039463081"/>
                    </a:ext>
                  </a:extLst>
                </a:gridCol>
                <a:gridCol w="441960">
                  <a:extLst>
                    <a:ext uri="{9D8B030D-6E8A-4147-A177-3AD203B41FA5}">
                      <a16:colId xmlns:a16="http://schemas.microsoft.com/office/drawing/2014/main" val="3461623058"/>
                    </a:ext>
                  </a:extLst>
                </a:gridCol>
                <a:gridCol w="441960">
                  <a:extLst>
                    <a:ext uri="{9D8B030D-6E8A-4147-A177-3AD203B41FA5}">
                      <a16:colId xmlns:a16="http://schemas.microsoft.com/office/drawing/2014/main" val="3255515836"/>
                    </a:ext>
                  </a:extLst>
                </a:gridCol>
                <a:gridCol w="441960">
                  <a:extLst>
                    <a:ext uri="{9D8B030D-6E8A-4147-A177-3AD203B41FA5}">
                      <a16:colId xmlns:a16="http://schemas.microsoft.com/office/drawing/2014/main" val="1979645926"/>
                    </a:ext>
                  </a:extLst>
                </a:gridCol>
                <a:gridCol w="441960">
                  <a:extLst>
                    <a:ext uri="{9D8B030D-6E8A-4147-A177-3AD203B41FA5}">
                      <a16:colId xmlns:a16="http://schemas.microsoft.com/office/drawing/2014/main" val="1244202545"/>
                    </a:ext>
                  </a:extLst>
                </a:gridCol>
                <a:gridCol w="441960">
                  <a:extLst>
                    <a:ext uri="{9D8B030D-6E8A-4147-A177-3AD203B41FA5}">
                      <a16:colId xmlns:a16="http://schemas.microsoft.com/office/drawing/2014/main" val="314160656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20964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24672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33001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68556002"/>
                  </a:ext>
                </a:extLst>
              </a:tr>
            </a:tbl>
          </a:graphicData>
        </a:graphic>
      </p:graphicFrame>
      <p:graphicFrame>
        <p:nvGraphicFramePr>
          <p:cNvPr id="5" name="Table 4">
            <a:extLst>
              <a:ext uri="{FF2B5EF4-FFF2-40B4-BE49-F238E27FC236}">
                <a16:creationId xmlns:a16="http://schemas.microsoft.com/office/drawing/2014/main" id="{60F4AA73-2FFE-9D69-FF43-13068EAA8F76}"/>
              </a:ext>
            </a:extLst>
          </p:cNvPr>
          <p:cNvGraphicFramePr>
            <a:graphicFrameLocks noGrp="1"/>
          </p:cNvGraphicFramePr>
          <p:nvPr>
            <p:extLst>
              <p:ext uri="{D42A27DB-BD31-4B8C-83A1-F6EECF244321}">
                <p14:modId xmlns:p14="http://schemas.microsoft.com/office/powerpoint/2010/main" val="2811492772"/>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49495606"/>
                    </a:ext>
                  </a:extLst>
                </a:gridCol>
                <a:gridCol w="441960">
                  <a:extLst>
                    <a:ext uri="{9D8B030D-6E8A-4147-A177-3AD203B41FA5}">
                      <a16:colId xmlns:a16="http://schemas.microsoft.com/office/drawing/2014/main" val="3417419732"/>
                    </a:ext>
                  </a:extLst>
                </a:gridCol>
                <a:gridCol w="441960">
                  <a:extLst>
                    <a:ext uri="{9D8B030D-6E8A-4147-A177-3AD203B41FA5}">
                      <a16:colId xmlns:a16="http://schemas.microsoft.com/office/drawing/2014/main" val="1590164830"/>
                    </a:ext>
                  </a:extLst>
                </a:gridCol>
                <a:gridCol w="441960">
                  <a:extLst>
                    <a:ext uri="{9D8B030D-6E8A-4147-A177-3AD203B41FA5}">
                      <a16:colId xmlns:a16="http://schemas.microsoft.com/office/drawing/2014/main" val="1496453883"/>
                    </a:ext>
                  </a:extLst>
                </a:gridCol>
                <a:gridCol w="441960">
                  <a:extLst>
                    <a:ext uri="{9D8B030D-6E8A-4147-A177-3AD203B41FA5}">
                      <a16:colId xmlns:a16="http://schemas.microsoft.com/office/drawing/2014/main" val="1039463081"/>
                    </a:ext>
                  </a:extLst>
                </a:gridCol>
                <a:gridCol w="441960">
                  <a:extLst>
                    <a:ext uri="{9D8B030D-6E8A-4147-A177-3AD203B41FA5}">
                      <a16:colId xmlns:a16="http://schemas.microsoft.com/office/drawing/2014/main" val="3461623058"/>
                    </a:ext>
                  </a:extLst>
                </a:gridCol>
                <a:gridCol w="441960">
                  <a:extLst>
                    <a:ext uri="{9D8B030D-6E8A-4147-A177-3AD203B41FA5}">
                      <a16:colId xmlns:a16="http://schemas.microsoft.com/office/drawing/2014/main" val="3255515836"/>
                    </a:ext>
                  </a:extLst>
                </a:gridCol>
                <a:gridCol w="441960">
                  <a:extLst>
                    <a:ext uri="{9D8B030D-6E8A-4147-A177-3AD203B41FA5}">
                      <a16:colId xmlns:a16="http://schemas.microsoft.com/office/drawing/2014/main" val="1979645926"/>
                    </a:ext>
                  </a:extLst>
                </a:gridCol>
                <a:gridCol w="441960">
                  <a:extLst>
                    <a:ext uri="{9D8B030D-6E8A-4147-A177-3AD203B41FA5}">
                      <a16:colId xmlns:a16="http://schemas.microsoft.com/office/drawing/2014/main" val="1244202545"/>
                    </a:ext>
                  </a:extLst>
                </a:gridCol>
                <a:gridCol w="441960">
                  <a:extLst>
                    <a:ext uri="{9D8B030D-6E8A-4147-A177-3AD203B41FA5}">
                      <a16:colId xmlns:a16="http://schemas.microsoft.com/office/drawing/2014/main" val="314160656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20964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24672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33001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68556002"/>
                  </a:ext>
                </a:extLst>
              </a:tr>
            </a:tbl>
          </a:graphicData>
        </a:graphic>
      </p:graphicFrame>
      <p:graphicFrame>
        <p:nvGraphicFramePr>
          <p:cNvPr id="6" name="Table 5">
            <a:extLst>
              <a:ext uri="{FF2B5EF4-FFF2-40B4-BE49-F238E27FC236}">
                <a16:creationId xmlns:a16="http://schemas.microsoft.com/office/drawing/2014/main" id="{2ECF9AFB-C510-030E-8F79-97476B7E99A9}"/>
              </a:ext>
            </a:extLst>
          </p:cNvPr>
          <p:cNvGraphicFramePr>
            <a:graphicFrameLocks noGrp="1"/>
          </p:cNvGraphicFramePr>
          <p:nvPr>
            <p:extLst>
              <p:ext uri="{D42A27DB-BD31-4B8C-83A1-F6EECF244321}">
                <p14:modId xmlns:p14="http://schemas.microsoft.com/office/powerpoint/2010/main" val="1252351996"/>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49495606"/>
                    </a:ext>
                  </a:extLst>
                </a:gridCol>
                <a:gridCol w="441960">
                  <a:extLst>
                    <a:ext uri="{9D8B030D-6E8A-4147-A177-3AD203B41FA5}">
                      <a16:colId xmlns:a16="http://schemas.microsoft.com/office/drawing/2014/main" val="3417419732"/>
                    </a:ext>
                  </a:extLst>
                </a:gridCol>
                <a:gridCol w="441960">
                  <a:extLst>
                    <a:ext uri="{9D8B030D-6E8A-4147-A177-3AD203B41FA5}">
                      <a16:colId xmlns:a16="http://schemas.microsoft.com/office/drawing/2014/main" val="1590164830"/>
                    </a:ext>
                  </a:extLst>
                </a:gridCol>
                <a:gridCol w="441960">
                  <a:extLst>
                    <a:ext uri="{9D8B030D-6E8A-4147-A177-3AD203B41FA5}">
                      <a16:colId xmlns:a16="http://schemas.microsoft.com/office/drawing/2014/main" val="1496453883"/>
                    </a:ext>
                  </a:extLst>
                </a:gridCol>
                <a:gridCol w="441960">
                  <a:extLst>
                    <a:ext uri="{9D8B030D-6E8A-4147-A177-3AD203B41FA5}">
                      <a16:colId xmlns:a16="http://schemas.microsoft.com/office/drawing/2014/main" val="1039463081"/>
                    </a:ext>
                  </a:extLst>
                </a:gridCol>
                <a:gridCol w="441960">
                  <a:extLst>
                    <a:ext uri="{9D8B030D-6E8A-4147-A177-3AD203B41FA5}">
                      <a16:colId xmlns:a16="http://schemas.microsoft.com/office/drawing/2014/main" val="3461623058"/>
                    </a:ext>
                  </a:extLst>
                </a:gridCol>
                <a:gridCol w="441960">
                  <a:extLst>
                    <a:ext uri="{9D8B030D-6E8A-4147-A177-3AD203B41FA5}">
                      <a16:colId xmlns:a16="http://schemas.microsoft.com/office/drawing/2014/main" val="3255515836"/>
                    </a:ext>
                  </a:extLst>
                </a:gridCol>
                <a:gridCol w="441960">
                  <a:extLst>
                    <a:ext uri="{9D8B030D-6E8A-4147-A177-3AD203B41FA5}">
                      <a16:colId xmlns:a16="http://schemas.microsoft.com/office/drawing/2014/main" val="1979645926"/>
                    </a:ext>
                  </a:extLst>
                </a:gridCol>
                <a:gridCol w="441960">
                  <a:extLst>
                    <a:ext uri="{9D8B030D-6E8A-4147-A177-3AD203B41FA5}">
                      <a16:colId xmlns:a16="http://schemas.microsoft.com/office/drawing/2014/main" val="1244202545"/>
                    </a:ext>
                  </a:extLst>
                </a:gridCol>
                <a:gridCol w="441960">
                  <a:extLst>
                    <a:ext uri="{9D8B030D-6E8A-4147-A177-3AD203B41FA5}">
                      <a16:colId xmlns:a16="http://schemas.microsoft.com/office/drawing/2014/main" val="314160656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20964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824672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733001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68556002"/>
                  </a:ext>
                </a:extLst>
              </a:tr>
            </a:tbl>
          </a:graphicData>
        </a:graphic>
      </p:graphicFrame>
      <p:graphicFrame>
        <p:nvGraphicFramePr>
          <p:cNvPr id="7" name="Table 6">
            <a:extLst>
              <a:ext uri="{FF2B5EF4-FFF2-40B4-BE49-F238E27FC236}">
                <a16:creationId xmlns:a16="http://schemas.microsoft.com/office/drawing/2014/main" id="{931CE0C2-87C1-1DFF-6ECE-73DF5F9839F9}"/>
              </a:ext>
            </a:extLst>
          </p:cNvPr>
          <p:cNvGraphicFramePr>
            <a:graphicFrameLocks noGrp="1"/>
          </p:cNvGraphicFramePr>
          <p:nvPr>
            <p:extLst>
              <p:ext uri="{D42A27DB-BD31-4B8C-83A1-F6EECF244321}">
                <p14:modId xmlns:p14="http://schemas.microsoft.com/office/powerpoint/2010/main" val="1442183822"/>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49495606"/>
                    </a:ext>
                  </a:extLst>
                </a:gridCol>
                <a:gridCol w="441960">
                  <a:extLst>
                    <a:ext uri="{9D8B030D-6E8A-4147-A177-3AD203B41FA5}">
                      <a16:colId xmlns:a16="http://schemas.microsoft.com/office/drawing/2014/main" val="3417419732"/>
                    </a:ext>
                  </a:extLst>
                </a:gridCol>
                <a:gridCol w="441960">
                  <a:extLst>
                    <a:ext uri="{9D8B030D-6E8A-4147-A177-3AD203B41FA5}">
                      <a16:colId xmlns:a16="http://schemas.microsoft.com/office/drawing/2014/main" val="1590164830"/>
                    </a:ext>
                  </a:extLst>
                </a:gridCol>
                <a:gridCol w="441960">
                  <a:extLst>
                    <a:ext uri="{9D8B030D-6E8A-4147-A177-3AD203B41FA5}">
                      <a16:colId xmlns:a16="http://schemas.microsoft.com/office/drawing/2014/main" val="1496453883"/>
                    </a:ext>
                  </a:extLst>
                </a:gridCol>
                <a:gridCol w="441960">
                  <a:extLst>
                    <a:ext uri="{9D8B030D-6E8A-4147-A177-3AD203B41FA5}">
                      <a16:colId xmlns:a16="http://schemas.microsoft.com/office/drawing/2014/main" val="1039463081"/>
                    </a:ext>
                  </a:extLst>
                </a:gridCol>
                <a:gridCol w="441960">
                  <a:extLst>
                    <a:ext uri="{9D8B030D-6E8A-4147-A177-3AD203B41FA5}">
                      <a16:colId xmlns:a16="http://schemas.microsoft.com/office/drawing/2014/main" val="3461623058"/>
                    </a:ext>
                  </a:extLst>
                </a:gridCol>
                <a:gridCol w="441960">
                  <a:extLst>
                    <a:ext uri="{9D8B030D-6E8A-4147-A177-3AD203B41FA5}">
                      <a16:colId xmlns:a16="http://schemas.microsoft.com/office/drawing/2014/main" val="3255515836"/>
                    </a:ext>
                  </a:extLst>
                </a:gridCol>
                <a:gridCol w="441960">
                  <a:extLst>
                    <a:ext uri="{9D8B030D-6E8A-4147-A177-3AD203B41FA5}">
                      <a16:colId xmlns:a16="http://schemas.microsoft.com/office/drawing/2014/main" val="1979645926"/>
                    </a:ext>
                  </a:extLst>
                </a:gridCol>
                <a:gridCol w="441960">
                  <a:extLst>
                    <a:ext uri="{9D8B030D-6E8A-4147-A177-3AD203B41FA5}">
                      <a16:colId xmlns:a16="http://schemas.microsoft.com/office/drawing/2014/main" val="1244202545"/>
                    </a:ext>
                  </a:extLst>
                </a:gridCol>
                <a:gridCol w="441960">
                  <a:extLst>
                    <a:ext uri="{9D8B030D-6E8A-4147-A177-3AD203B41FA5}">
                      <a16:colId xmlns:a16="http://schemas.microsoft.com/office/drawing/2014/main" val="314160656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20964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824672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733001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68556002"/>
                  </a:ext>
                </a:extLst>
              </a:tr>
            </a:tbl>
          </a:graphicData>
        </a:graphic>
      </p:graphicFrame>
      <p:graphicFrame>
        <p:nvGraphicFramePr>
          <p:cNvPr id="8" name="Table 7">
            <a:extLst>
              <a:ext uri="{FF2B5EF4-FFF2-40B4-BE49-F238E27FC236}">
                <a16:creationId xmlns:a16="http://schemas.microsoft.com/office/drawing/2014/main" id="{EC021486-BDBE-B397-DDC5-8A548D39121F}"/>
              </a:ext>
            </a:extLst>
          </p:cNvPr>
          <p:cNvGraphicFramePr>
            <a:graphicFrameLocks noGrp="1"/>
          </p:cNvGraphicFramePr>
          <p:nvPr>
            <p:extLst>
              <p:ext uri="{D42A27DB-BD31-4B8C-83A1-F6EECF244321}">
                <p14:modId xmlns:p14="http://schemas.microsoft.com/office/powerpoint/2010/main" val="4262928723"/>
              </p:ext>
            </p:extLst>
          </p:nvPr>
        </p:nvGraphicFramePr>
        <p:xfrm>
          <a:off x="2286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49495606"/>
                    </a:ext>
                  </a:extLst>
                </a:gridCol>
                <a:gridCol w="441960">
                  <a:extLst>
                    <a:ext uri="{9D8B030D-6E8A-4147-A177-3AD203B41FA5}">
                      <a16:colId xmlns:a16="http://schemas.microsoft.com/office/drawing/2014/main" val="3417419732"/>
                    </a:ext>
                  </a:extLst>
                </a:gridCol>
                <a:gridCol w="441960">
                  <a:extLst>
                    <a:ext uri="{9D8B030D-6E8A-4147-A177-3AD203B41FA5}">
                      <a16:colId xmlns:a16="http://schemas.microsoft.com/office/drawing/2014/main" val="1590164830"/>
                    </a:ext>
                  </a:extLst>
                </a:gridCol>
                <a:gridCol w="441960">
                  <a:extLst>
                    <a:ext uri="{9D8B030D-6E8A-4147-A177-3AD203B41FA5}">
                      <a16:colId xmlns:a16="http://schemas.microsoft.com/office/drawing/2014/main" val="1496453883"/>
                    </a:ext>
                  </a:extLst>
                </a:gridCol>
                <a:gridCol w="441960">
                  <a:extLst>
                    <a:ext uri="{9D8B030D-6E8A-4147-A177-3AD203B41FA5}">
                      <a16:colId xmlns:a16="http://schemas.microsoft.com/office/drawing/2014/main" val="1039463081"/>
                    </a:ext>
                  </a:extLst>
                </a:gridCol>
                <a:gridCol w="441960">
                  <a:extLst>
                    <a:ext uri="{9D8B030D-6E8A-4147-A177-3AD203B41FA5}">
                      <a16:colId xmlns:a16="http://schemas.microsoft.com/office/drawing/2014/main" val="3461623058"/>
                    </a:ext>
                  </a:extLst>
                </a:gridCol>
                <a:gridCol w="441960">
                  <a:extLst>
                    <a:ext uri="{9D8B030D-6E8A-4147-A177-3AD203B41FA5}">
                      <a16:colId xmlns:a16="http://schemas.microsoft.com/office/drawing/2014/main" val="3255515836"/>
                    </a:ext>
                  </a:extLst>
                </a:gridCol>
                <a:gridCol w="441960">
                  <a:extLst>
                    <a:ext uri="{9D8B030D-6E8A-4147-A177-3AD203B41FA5}">
                      <a16:colId xmlns:a16="http://schemas.microsoft.com/office/drawing/2014/main" val="1979645926"/>
                    </a:ext>
                  </a:extLst>
                </a:gridCol>
                <a:gridCol w="441960">
                  <a:extLst>
                    <a:ext uri="{9D8B030D-6E8A-4147-A177-3AD203B41FA5}">
                      <a16:colId xmlns:a16="http://schemas.microsoft.com/office/drawing/2014/main" val="1244202545"/>
                    </a:ext>
                  </a:extLst>
                </a:gridCol>
                <a:gridCol w="441960">
                  <a:extLst>
                    <a:ext uri="{9D8B030D-6E8A-4147-A177-3AD203B41FA5}">
                      <a16:colId xmlns:a16="http://schemas.microsoft.com/office/drawing/2014/main" val="3141606562"/>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209643"/>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8246728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733001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68556002"/>
                  </a:ext>
                </a:extLst>
              </a:tr>
            </a:tbl>
          </a:graphicData>
        </a:graphic>
      </p:graphicFrame>
    </p:spTree>
    <p:extLst>
      <p:ext uri="{BB962C8B-B14F-4D97-AF65-F5344CB8AC3E}">
        <p14:creationId xmlns:p14="http://schemas.microsoft.com/office/powerpoint/2010/main" val="155600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8B25A4B-3CDF-7E52-9C32-8395B795E1E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F187F14-384E-8643-2263-0046C387DB9D}"/>
              </a:ext>
            </a:extLst>
          </p:cNvPr>
          <p:cNvPicPr>
            <a:picLocks noChangeAspect="1"/>
          </p:cNvPicPr>
          <p:nvPr/>
        </p:nvPicPr>
        <p:blipFill>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a:extLst>
              <a:ext uri="{FF2B5EF4-FFF2-40B4-BE49-F238E27FC236}">
                <a16:creationId xmlns:a16="http://schemas.microsoft.com/office/drawing/2014/main" id="{671CA25F-3D66-E563-B66C-D8599C424464}"/>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D095EEE1-4678-4FEA-6D99-9D25550AE4A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10000699-5390-C943-562F-106BF56296A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3818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F5463F9-E5DB-E350-CDFC-15ADEF18FF8D}"/>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6E4FD5A7-06E6-3D53-C8BF-58722349617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55 </a:t>
            </a:r>
            <a:r>
              <a:rPr lang="en-US" sz="5400" b="1" dirty="0" err="1">
                <a:solidFill>
                  <a:schemeClr val="tx1"/>
                </a:solidFill>
              </a:rPr>
              <a:t>reachers</a:t>
            </a:r>
            <a:endParaRPr lang="en-US" sz="5400" b="1" dirty="0">
              <a:solidFill>
                <a:schemeClr val="tx1"/>
              </a:solidFill>
            </a:endParaRPr>
          </a:p>
        </p:txBody>
      </p:sp>
      <p:sp>
        <p:nvSpPr>
          <p:cNvPr id="17" name="Rectangle 16">
            <a:extLst>
              <a:ext uri="{FF2B5EF4-FFF2-40B4-BE49-F238E27FC236}">
                <a16:creationId xmlns:a16="http://schemas.microsoft.com/office/drawing/2014/main" id="{FE3C0729-6367-B61C-442A-EB7F27F56E9E}"/>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62555CF2-2F5D-3EB4-14A6-A534380420E0}"/>
              </a:ext>
            </a:extLst>
          </p:cNvPr>
          <p:cNvPicPr>
            <a:picLocks noChangeAspect="1"/>
          </p:cNvPicPr>
          <p:nvPr/>
        </p:nvPicPr>
        <p:blipFill>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6" name="Rectangle 5">
            <a:extLst>
              <a:ext uri="{FF2B5EF4-FFF2-40B4-BE49-F238E27FC236}">
                <a16:creationId xmlns:a16="http://schemas.microsoft.com/office/drawing/2014/main" id="{C2928B23-9106-E74C-76DE-4B4D962F65F6}"/>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A8D47CD2-7EF5-4807-B281-0E2620F5092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DF62A622-3CC7-73B2-69FA-300EACE9391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1952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496B6-DE35-F136-0738-16DBA7748363}"/>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04B0F047-4ED4-EBDA-BC5C-FA11F8B65E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AFD35AE7-1674-56A5-35A6-A0865505568F}"/>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56894AF5-BAA1-731E-B0FC-787524A834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ED647CF6-FAC9-1579-54B7-ECBAC3A1BD2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28454A0B-9ABD-9A72-0FE5-C6D93873DE9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F96B86B-3B1B-C824-5A71-1A4545FE8794}"/>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09E10BCE-293D-9612-E0F1-F2140F17C78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8FB87FC-D190-C170-4BF9-63A45927F1DA}"/>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38A4FDDA-6C70-9FE1-A95D-FFBDE04D00F8}"/>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D3D13684-B06C-9322-8917-03713060FB4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9336654-5A1C-11A5-9616-E9ABDD21ADB4}"/>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1C23342A-90A4-15B0-347B-F9FFA12FFAB6}"/>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C9CC91F3-778D-B359-FD41-B861A202725A}"/>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D91FEA2E-D71D-3B47-7F21-DE8D1B7B9510}"/>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B2C82B58-782D-AD43-A7E1-3D5078D8D2A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6355E4F5-92CD-FA2D-B63C-D39606F61B4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EC09199F-BF3F-22F6-E0DD-415EA97BB3B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B061BB50-809C-85EC-657C-328BDA5D8336}"/>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815E9E83-9972-C72D-C17D-D7C716FDE6B2}"/>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2A7552EB-ED88-57F3-D167-468AB7EE32DD}"/>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260F7821-8AA6-5438-BF8A-7D943A36082B}"/>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738333A4-FEEC-5B2A-21C0-A328FB32C7FA}"/>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AAE5862-BBD0-67E0-26DF-90EA4D4D973B}"/>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8FCF4E5D-3606-71F2-30C4-86848493877D}"/>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DE34F53F-6D69-3C62-A677-EFB4635A80CD}"/>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222A4DFB-ABAA-BFC7-FDD8-C42E6202743B}"/>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1E7CD094-B693-403F-9FA9-1108516E4DEC}"/>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74069769-560A-2B4D-EC09-423F5D12919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1B6CCE64-D0A1-8615-8E5C-A356F8D7B055}"/>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3562998F-EAE7-D287-7293-1DB58ED9A50D}"/>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99344CF0-B123-C18C-7B9C-4BD5F2AC528C}"/>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AABCF6F4-5835-98D7-1CB6-95B1C4E4ECC2}"/>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C68DDAD3-2B32-7C37-0AF8-813DD5A256E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14E6A2B6-7936-4330-59FB-48EE761CC1F8}"/>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C391733C-F4FD-77C7-F6B8-7D85F0B79EFB}"/>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00C9D4-016E-E729-2B75-4F04784DCE12}"/>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C836AF-888B-FCEF-B3C7-A03105AAF38A}"/>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163B85-C615-CEBF-D72F-7A180BF3D2F8}"/>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F8A4678-829F-0F90-AEA3-2D0ABE3FA696}"/>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F7B8D952-AFF6-C3FE-4CFE-BD4497DC4E38}"/>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476B41A2-C5F3-0568-A9DD-256FDF3B8710}"/>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684369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in the Air”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3F2E2E-0605-BEFE-E5E5-18AD9D8ECB2A}"/>
              </a:ext>
            </a:extLst>
          </p:cNvPr>
          <p:cNvPicPr>
            <a:picLocks noChangeAspect="1"/>
          </p:cNvPicPr>
          <p:nvPr/>
        </p:nvPicPr>
        <p:blipFill>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dirty="0" err="1">
                <a:solidFill>
                  <a:schemeClr val="tx1"/>
                </a:solidFill>
              </a:rPr>
              <a:t>reachers</a:t>
            </a:r>
            <a:r>
              <a:rPr lang="en-US" sz="2000" b="1" dirty="0">
                <a:solidFill>
                  <a:schemeClr val="tx1"/>
                </a:solidFill>
              </a:rPr>
              <a:t>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6B817A-97AF-7CFA-6C82-FC5330248EE7}"/>
              </a:ext>
            </a:extLst>
          </p:cNvPr>
          <p:cNvPicPr>
            <a:picLocks noChangeAspect="1"/>
          </p:cNvPicPr>
          <p:nvPr/>
        </p:nvPicPr>
        <p:blipFill>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a:t>
            </a:r>
          </a:p>
          <a:p>
            <a:pPr algn="ctr"/>
            <a:r>
              <a:rPr lang="en-US" b="1" dirty="0">
                <a:solidFill>
                  <a:schemeClr val="tx1"/>
                </a:solidFill>
              </a:rPr>
              <a:t>25, 30, 35,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part of this pattern:</a:t>
            </a:r>
          </a:p>
          <a:p>
            <a:pPr algn="ctr"/>
            <a:r>
              <a:rPr lang="en-US" b="1" dirty="0">
                <a:solidFill>
                  <a:schemeClr val="tx1"/>
                </a:solidFill>
              </a:rPr>
              <a:t>10, 20, 30,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Add 30 to the number show on the die.  Eliminate the sum.</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Add 40 to the number show on the die.  Eliminate the sum.</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9704DA-A1C3-DA4F-5644-AD5A14BD4D31}"/>
              </a:ext>
            </a:extLst>
          </p:cNvPr>
          <p:cNvPicPr>
            <a:picLocks noChangeAspect="1"/>
          </p:cNvPicPr>
          <p:nvPr/>
        </p:nvPicPr>
        <p:blipFill>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55 </a:t>
            </a:r>
            <a:r>
              <a:rPr lang="en-US" sz="5400" b="1" dirty="0" err="1">
                <a:solidFill>
                  <a:schemeClr val="tx1"/>
                </a:solidFill>
              </a:rPr>
              <a:t>reachers</a:t>
            </a:r>
            <a:endParaRPr lang="en-US" sz="5400" b="1" dirty="0">
              <a:solidFill>
                <a:schemeClr val="tx1"/>
              </a:solidFill>
            </a:endParaRP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1C5F31C4-7170-AFF9-EFBE-0F7C735E56DB}"/>
              </a:ext>
            </a:extLst>
          </p:cNvPr>
          <p:cNvPicPr>
            <a:picLocks noChangeAspect="1"/>
          </p:cNvPicPr>
          <p:nvPr/>
        </p:nvPicPr>
        <p:blipFill>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8AFE45F-C8D2-4247-FE9E-E5228B72AFA9}"/>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36E7DFCB-A942-02ED-7548-203E69148ED5}"/>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in the Air”</a:t>
            </a:r>
          </a:p>
        </p:txBody>
      </p:sp>
      <p:sp>
        <p:nvSpPr>
          <p:cNvPr id="4" name="Rectangle 3">
            <a:extLst>
              <a:ext uri="{FF2B5EF4-FFF2-40B4-BE49-F238E27FC236}">
                <a16:creationId xmlns:a16="http://schemas.microsoft.com/office/drawing/2014/main" id="{1D3E4A07-FCCF-DAF9-24D2-E8FB92DA2E42}"/>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CFEAB771-D54D-41BA-7244-D891A9EBF42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4D14769F-B223-FB8D-94D6-3313D994B21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583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53F7A54-543E-C537-703C-6D3CC76CCC2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ACE16AB-287A-2A56-6DBD-C7EA5D9643B7}"/>
              </a:ext>
            </a:extLst>
          </p:cNvPr>
          <p:cNvPicPr>
            <a:picLocks noChangeAspect="1"/>
          </p:cNvPicPr>
          <p:nvPr/>
        </p:nvPicPr>
        <p:blipFill>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a:extLst>
              <a:ext uri="{FF2B5EF4-FFF2-40B4-BE49-F238E27FC236}">
                <a16:creationId xmlns:a16="http://schemas.microsoft.com/office/drawing/2014/main" id="{2D6476CC-D1D9-13EB-BE9A-11F0334A8D2F}"/>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EEF485E8-F41A-69A8-69C7-7C1434EFFF5B}"/>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dirty="0" err="1">
                <a:solidFill>
                  <a:schemeClr val="tx1"/>
                </a:solidFill>
              </a:rPr>
              <a:t>reachers</a:t>
            </a:r>
            <a:r>
              <a:rPr lang="en-US" sz="2000" b="1" dirty="0">
                <a:solidFill>
                  <a:schemeClr val="tx1"/>
                </a:solidFill>
              </a:rPr>
              <a:t>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44C745F7-C42B-AAC5-478F-3565A8E32578}"/>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6EF67F02-E778-ACA5-82B6-B778EF96656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42C6C7B4-C621-6DEA-10F0-A3363BF4123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905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20068</TotalTime>
  <Words>2181</Words>
  <Application>Microsoft Office PowerPoint</Application>
  <PresentationFormat>On-screen Show (4:3)</PresentationFormat>
  <Paragraphs>573</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236</cp:revision>
  <dcterms:created xsi:type="dcterms:W3CDTF">2020-11-09T02:38:45Z</dcterms:created>
  <dcterms:modified xsi:type="dcterms:W3CDTF">2025-01-19T17:16:09Z</dcterms:modified>
</cp:coreProperties>
</file>