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68" r:id="rId9"/>
    <p:sldId id="1769" r:id="rId10"/>
    <p:sldId id="1770" r:id="rId11"/>
    <p:sldId id="1771" r:id="rId12"/>
    <p:sldId id="1772" r:id="rId13"/>
    <p:sldId id="1773" r:id="rId14"/>
    <p:sldId id="1774" r:id="rId15"/>
    <p:sldId id="1775" r:id="rId16"/>
    <p:sldId id="1776" r:id="rId17"/>
    <p:sldId id="1777" r:id="rId18"/>
    <p:sldId id="1778" r:id="rId19"/>
    <p:sldId id="17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E7478-26D1-7FD5-FED1-020D129A6B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895D3-AE62-4D08-EFA1-86AE1BA22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6F675A-0B9E-41FE-77E0-47C67F73B7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BCEBDE-8C76-3836-56A4-F58329E0C1F2}"/>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88498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4EDD8-4574-155C-A1A2-F85575C93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B4185-ED25-F374-0755-5B3EC9F00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95E09-FFAA-BF9F-E1B1-02BFFCDF00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04F0C6-649F-0EDD-C5FC-4C72D834FC96}"/>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669437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D795755-E1DA-32E9-A5D1-8E5F3B6AB9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45C4FE7-D79F-7361-B8B2-5E5878C6C27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445378" y="0"/>
            <a:ext cx="3986043" cy="5979064"/>
          </a:xfrm>
          <a:prstGeom prst="rect">
            <a:avLst/>
          </a:prstGeom>
        </p:spPr>
      </p:pic>
      <p:sp>
        <p:nvSpPr>
          <p:cNvPr id="17" name="Rectangle 16">
            <a:extLst>
              <a:ext uri="{FF2B5EF4-FFF2-40B4-BE49-F238E27FC236}">
                <a16:creationId xmlns:a16="http://schemas.microsoft.com/office/drawing/2014/main" id="{A5DAF093-D542-385B-A307-EFC2DD13E03F}"/>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00AACEC1-3E84-A266-B53A-F695AAA5E67E}"/>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911E525C-4B2A-ACBD-E1EB-C8DBCADCE28D}"/>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BD1CCC86-71A7-3E46-7E15-B0F3318DC576}"/>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D8EB5DAD-4A2F-CA3B-1916-64375F72F18F}"/>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21E012DA-3610-FCF3-FFDA-5A39067DA38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61.</a:t>
            </a:r>
          </a:p>
        </p:txBody>
      </p:sp>
      <p:sp>
        <p:nvSpPr>
          <p:cNvPr id="29" name="Rectangle 28">
            <a:extLst>
              <a:ext uri="{FF2B5EF4-FFF2-40B4-BE49-F238E27FC236}">
                <a16:creationId xmlns:a16="http://schemas.microsoft.com/office/drawing/2014/main" id="{1B64412D-69AC-569D-0A6D-7E42573BF1BA}"/>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22, 24, 26, …</a:t>
            </a:r>
          </a:p>
        </p:txBody>
      </p:sp>
      <p:sp>
        <p:nvSpPr>
          <p:cNvPr id="30" name="Rectangle 29">
            <a:extLst>
              <a:ext uri="{FF2B5EF4-FFF2-40B4-BE49-F238E27FC236}">
                <a16:creationId xmlns:a16="http://schemas.microsoft.com/office/drawing/2014/main" id="{9B843BFD-D80B-17A9-C6F2-B0ED60B04055}"/>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4.</a:t>
            </a:r>
          </a:p>
        </p:txBody>
      </p:sp>
      <p:sp>
        <p:nvSpPr>
          <p:cNvPr id="31" name="Rectangle 30">
            <a:extLst>
              <a:ext uri="{FF2B5EF4-FFF2-40B4-BE49-F238E27FC236}">
                <a16:creationId xmlns:a16="http://schemas.microsoft.com/office/drawing/2014/main" id="{60196DE1-0765-7895-FF55-9021356B56C1}"/>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Double 26 and eliminate that number. Double 29 and eliminate that number.</a:t>
            </a:r>
          </a:p>
        </p:txBody>
      </p:sp>
      <p:sp>
        <p:nvSpPr>
          <p:cNvPr id="32" name="Rectangle 31">
            <a:extLst>
              <a:ext uri="{FF2B5EF4-FFF2-40B4-BE49-F238E27FC236}">
                <a16:creationId xmlns:a16="http://schemas.microsoft.com/office/drawing/2014/main" id="{51FAFF3A-5971-09CA-95A5-316C8C53908C}"/>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10.  Eliminate all those pairs.</a:t>
            </a:r>
          </a:p>
        </p:txBody>
      </p:sp>
      <p:sp>
        <p:nvSpPr>
          <p:cNvPr id="14" name="TextBox 13">
            <a:extLst>
              <a:ext uri="{FF2B5EF4-FFF2-40B4-BE49-F238E27FC236}">
                <a16:creationId xmlns:a16="http://schemas.microsoft.com/office/drawing/2014/main" id="{36E235D0-F818-879B-5C29-68CB2854FF1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F2B034B0-D09E-C0C3-B223-3554188A704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4D1B80C-8E9A-1DE9-6AC6-BE9CD2AD4F1F}"/>
              </a:ext>
            </a:extLst>
          </p:cNvPr>
          <p:cNvGraphicFramePr>
            <a:graphicFrameLocks noGrp="1"/>
          </p:cNvGraphicFramePr>
          <p:nvPr>
            <p:extLst>
              <p:ext uri="{D42A27DB-BD31-4B8C-83A1-F6EECF244321}">
                <p14:modId xmlns:p14="http://schemas.microsoft.com/office/powerpoint/2010/main" val="3866468625"/>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55144203"/>
                    </a:ext>
                  </a:extLst>
                </a:gridCol>
                <a:gridCol w="441960">
                  <a:extLst>
                    <a:ext uri="{9D8B030D-6E8A-4147-A177-3AD203B41FA5}">
                      <a16:colId xmlns:a16="http://schemas.microsoft.com/office/drawing/2014/main" val="241478716"/>
                    </a:ext>
                  </a:extLst>
                </a:gridCol>
                <a:gridCol w="441960">
                  <a:extLst>
                    <a:ext uri="{9D8B030D-6E8A-4147-A177-3AD203B41FA5}">
                      <a16:colId xmlns:a16="http://schemas.microsoft.com/office/drawing/2014/main" val="2495028243"/>
                    </a:ext>
                  </a:extLst>
                </a:gridCol>
                <a:gridCol w="441960">
                  <a:extLst>
                    <a:ext uri="{9D8B030D-6E8A-4147-A177-3AD203B41FA5}">
                      <a16:colId xmlns:a16="http://schemas.microsoft.com/office/drawing/2014/main" val="1870803246"/>
                    </a:ext>
                  </a:extLst>
                </a:gridCol>
                <a:gridCol w="441960">
                  <a:extLst>
                    <a:ext uri="{9D8B030D-6E8A-4147-A177-3AD203B41FA5}">
                      <a16:colId xmlns:a16="http://schemas.microsoft.com/office/drawing/2014/main" val="685556263"/>
                    </a:ext>
                  </a:extLst>
                </a:gridCol>
                <a:gridCol w="441960">
                  <a:extLst>
                    <a:ext uri="{9D8B030D-6E8A-4147-A177-3AD203B41FA5}">
                      <a16:colId xmlns:a16="http://schemas.microsoft.com/office/drawing/2014/main" val="1093958685"/>
                    </a:ext>
                  </a:extLst>
                </a:gridCol>
                <a:gridCol w="441960">
                  <a:extLst>
                    <a:ext uri="{9D8B030D-6E8A-4147-A177-3AD203B41FA5}">
                      <a16:colId xmlns:a16="http://schemas.microsoft.com/office/drawing/2014/main" val="1317559197"/>
                    </a:ext>
                  </a:extLst>
                </a:gridCol>
                <a:gridCol w="441960">
                  <a:extLst>
                    <a:ext uri="{9D8B030D-6E8A-4147-A177-3AD203B41FA5}">
                      <a16:colId xmlns:a16="http://schemas.microsoft.com/office/drawing/2014/main" val="2334454787"/>
                    </a:ext>
                  </a:extLst>
                </a:gridCol>
                <a:gridCol w="441960">
                  <a:extLst>
                    <a:ext uri="{9D8B030D-6E8A-4147-A177-3AD203B41FA5}">
                      <a16:colId xmlns:a16="http://schemas.microsoft.com/office/drawing/2014/main" val="1429669740"/>
                    </a:ext>
                  </a:extLst>
                </a:gridCol>
                <a:gridCol w="441960">
                  <a:extLst>
                    <a:ext uri="{9D8B030D-6E8A-4147-A177-3AD203B41FA5}">
                      <a16:colId xmlns:a16="http://schemas.microsoft.com/office/drawing/2014/main" val="246079901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50448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9821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81400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6710563"/>
                  </a:ext>
                </a:extLst>
              </a:tr>
            </a:tbl>
          </a:graphicData>
        </a:graphic>
      </p:graphicFrame>
    </p:spTree>
    <p:extLst>
      <p:ext uri="{BB962C8B-B14F-4D97-AF65-F5344CB8AC3E}">
        <p14:creationId xmlns:p14="http://schemas.microsoft.com/office/powerpoint/2010/main" val="118878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DFD755A-3CB6-E0BF-FDE6-0DDEF53B926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3E96B26-C55E-CFE4-9188-5F2D250B94C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63804F09-EFF4-9120-71D2-07567B8F049D}"/>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026C413F-A8CD-1575-B776-BF4F6305729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2182A838-13CE-D7A2-CAA4-B93933B9F53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060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2A6DDB-5205-48FF-DC89-31178DB1A0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233161C-AF26-1344-0414-98BC6B4547E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CBCD8736-64BB-98C7-C1DF-FAD25379BC2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56 connectors</a:t>
            </a:r>
          </a:p>
        </p:txBody>
      </p:sp>
      <p:sp>
        <p:nvSpPr>
          <p:cNvPr id="17" name="Rectangle 16">
            <a:extLst>
              <a:ext uri="{FF2B5EF4-FFF2-40B4-BE49-F238E27FC236}">
                <a16:creationId xmlns:a16="http://schemas.microsoft.com/office/drawing/2014/main" id="{B288A966-9439-0ADE-2650-26338268533F}"/>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01E9822B-A335-A697-D267-1E4927B5F167}"/>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648BB61F-37AD-6293-C9C2-EC54700D243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381A7EC-5864-2312-1703-996B07075FF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43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08634-9B7A-B078-7731-6EE2F0FD614B}"/>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94219325-B438-6322-E172-98027E2B74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9A9039B-F120-FF3E-CC05-76F64A0BFB35}"/>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DC44211A-C3AF-9762-D414-A10E250966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F2138A4D-6E18-83FC-16B7-2033EE6F188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3C8EAE46-0B64-A62F-028C-40C90DA02E0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F4306D0-BCB3-D855-835E-2C007C6DE104}"/>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4D6058BB-D903-A09E-CF0E-D39D2FA082A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6A02261-0937-6FF6-F8C1-52A63F466D44}"/>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0358C900-697D-48C8-34C3-4884EB148CA0}"/>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001DA02E-E212-2B6C-4857-E99D0C6E478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869A3952-C7FE-46C9-1807-01ED72E9053E}"/>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67B21A80-40A6-2596-CDC6-47EFBE5EA120}"/>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C10A1D86-8032-11C2-56DD-EF705BD5232E}"/>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85DC3D5A-5B02-1FE2-1535-71211BB7DD80}"/>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87648CC3-E337-36BD-50E5-38E0448BA6D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977E4B50-9548-14F9-1D2D-E4E9DA418D3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A51C9AC2-A5C5-8CD2-04C0-8332F7A7657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840DC532-AB38-668C-0604-A4BF05264CDA}"/>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D5521E2E-A56F-3865-64B7-8BCEB99A4001}"/>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52A80FD3-5BC0-1D78-FEAA-73D9DA4F06C9}"/>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882F6C36-3BCA-6E37-E63F-4455B7074207}"/>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84EA6024-AC7B-F198-485F-5A0F5179571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C41B3040-3E86-2EA1-42B1-CC4141637A51}"/>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1704A75A-AA1D-A4DB-74C3-586D6B83057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AC7FFD7B-25C1-49B6-D99C-FBDCD6D00103}"/>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AC3EA620-B07E-77F3-BF4C-22887BE6B69B}"/>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5F6825E1-BD09-0ECC-299B-058FE19583B4}"/>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CE0E96A6-4B05-8E1B-889A-0FF0043D789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E99D74B1-0E79-58AF-8BC8-9C3C006E49A8}"/>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F9EC0E14-953F-2CB3-F2FB-718AADEC4635}"/>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2AA7492-DF72-C9D3-87E4-EA5AC4CC0878}"/>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D354EBC3-33DA-CF99-A1EC-A9AE53F2F3A3}"/>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E9F2C9D9-A461-337E-F108-954DB1858027}"/>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B558ACB6-2FA9-1ED4-6BEC-6AA0DDA45B8A}"/>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39F8AAAE-CF77-ED49-6A5E-5E079E877F40}"/>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49DC4A4-E8BD-E9FD-198D-0FA08643049F}"/>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D95C77D-DFB1-F707-2BD1-91061A52042F}"/>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8CA87F-D7E6-B3EF-2B18-C3DC6A7592FD}"/>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036CE95-7153-71AF-CDC1-990DCEC3AD48}"/>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37B62F08-A502-3FB8-CD27-5F472DCB6CEA}"/>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C817A8B0-6109-D0BF-0AFD-90AA540EB580}"/>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38630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5B6661-1E4C-F17C-C854-CDF618E4A47A}"/>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FC87FA3-F208-4BE6-75DD-4EB39D310BC1}"/>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“Connected by Ten”</a:t>
            </a:r>
          </a:p>
        </p:txBody>
      </p:sp>
      <p:sp>
        <p:nvSpPr>
          <p:cNvPr id="4" name="Rectangle 3">
            <a:extLst>
              <a:ext uri="{FF2B5EF4-FFF2-40B4-BE49-F238E27FC236}">
                <a16:creationId xmlns:a16="http://schemas.microsoft.com/office/drawing/2014/main" id="{408A1E01-7E8B-58DC-E8D9-2DC06B05126C}"/>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E0603200-FD5E-E41A-90D8-29936100E6D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E00EA80D-91E9-4BC0-C622-3469C7C0325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7402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4076CD9-3D5A-C150-CC9C-4A16169DAC8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A80F134-33B3-770F-70F8-7F865477F25E}"/>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4D6A118A-4B67-CFDD-7585-81CB88AAE9B8}"/>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57F784EE-E6B8-B80E-91B0-22EF0DBE1313}"/>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B6B9E111-39A1-0A0E-1E7C-979A563BE7B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2F344E66-057B-77B7-DCCA-157DEBFC273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AA20AE45-EC81-E54E-375A-D9EECE4F87D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8311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2198F53-D24B-47F8-BA17-3600D539905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8B7E4AA-0923-F342-58BD-D46864CF9CD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445378" y="0"/>
            <a:ext cx="3986043" cy="5979064"/>
          </a:xfrm>
          <a:prstGeom prst="rect">
            <a:avLst/>
          </a:prstGeom>
        </p:spPr>
      </p:pic>
      <p:sp>
        <p:nvSpPr>
          <p:cNvPr id="17" name="Rectangle 16">
            <a:extLst>
              <a:ext uri="{FF2B5EF4-FFF2-40B4-BE49-F238E27FC236}">
                <a16:creationId xmlns:a16="http://schemas.microsoft.com/office/drawing/2014/main" id="{D0FABF27-BF81-5C3D-4DF6-EDA26EE13197}"/>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F3CC6D6C-AD48-3640-8A41-9765FDE19D9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1838FF36-2A61-C1F8-43F8-33BFF1A4CF04}"/>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B6F1A675-4EEC-235C-37B3-C0C38D21D603}"/>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E64AE3AD-0D58-014E-6473-8CAD0DD11E26}"/>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9DF86323-EDA4-36C6-8A36-53FADF65721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61.</a:t>
            </a:r>
          </a:p>
        </p:txBody>
      </p:sp>
      <p:sp>
        <p:nvSpPr>
          <p:cNvPr id="29" name="Rectangle 28">
            <a:extLst>
              <a:ext uri="{FF2B5EF4-FFF2-40B4-BE49-F238E27FC236}">
                <a16:creationId xmlns:a16="http://schemas.microsoft.com/office/drawing/2014/main" id="{414CD06E-DCEC-6723-D42B-1DA12D5401C8}"/>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22, 24, 26, …</a:t>
            </a:r>
          </a:p>
        </p:txBody>
      </p:sp>
      <p:sp>
        <p:nvSpPr>
          <p:cNvPr id="30" name="Rectangle 29">
            <a:extLst>
              <a:ext uri="{FF2B5EF4-FFF2-40B4-BE49-F238E27FC236}">
                <a16:creationId xmlns:a16="http://schemas.microsoft.com/office/drawing/2014/main" id="{A8B2F1BC-183A-7F0B-3E3C-E634F5F2B906}"/>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4.</a:t>
            </a:r>
          </a:p>
        </p:txBody>
      </p:sp>
      <p:sp>
        <p:nvSpPr>
          <p:cNvPr id="31" name="Rectangle 30">
            <a:extLst>
              <a:ext uri="{FF2B5EF4-FFF2-40B4-BE49-F238E27FC236}">
                <a16:creationId xmlns:a16="http://schemas.microsoft.com/office/drawing/2014/main" id="{87986E85-06E1-3BFB-425C-C8818EF6ADE7}"/>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Double 26 and eliminate that number. Double 29 and eliminate that number.</a:t>
            </a:r>
          </a:p>
        </p:txBody>
      </p:sp>
      <p:sp>
        <p:nvSpPr>
          <p:cNvPr id="32" name="Rectangle 31">
            <a:extLst>
              <a:ext uri="{FF2B5EF4-FFF2-40B4-BE49-F238E27FC236}">
                <a16:creationId xmlns:a16="http://schemas.microsoft.com/office/drawing/2014/main" id="{CD84F39B-3996-0834-4E59-B3C97018975A}"/>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10.  Eliminate all those pairs.</a:t>
            </a:r>
          </a:p>
        </p:txBody>
      </p:sp>
      <p:sp>
        <p:nvSpPr>
          <p:cNvPr id="14" name="TextBox 13">
            <a:extLst>
              <a:ext uri="{FF2B5EF4-FFF2-40B4-BE49-F238E27FC236}">
                <a16:creationId xmlns:a16="http://schemas.microsoft.com/office/drawing/2014/main" id="{4387B8A7-561E-3029-A8BE-BE5C454B562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79986068-26F0-8090-0B57-8DF7382693F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7CA534A-7AF9-DB2C-0BA3-3964A8B4D935}"/>
              </a:ext>
            </a:extLst>
          </p:cNvPr>
          <p:cNvGraphicFramePr>
            <a:graphicFrameLocks noGrp="1"/>
          </p:cNvGraphicFramePr>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55144203"/>
                    </a:ext>
                  </a:extLst>
                </a:gridCol>
                <a:gridCol w="441960">
                  <a:extLst>
                    <a:ext uri="{9D8B030D-6E8A-4147-A177-3AD203B41FA5}">
                      <a16:colId xmlns:a16="http://schemas.microsoft.com/office/drawing/2014/main" val="241478716"/>
                    </a:ext>
                  </a:extLst>
                </a:gridCol>
                <a:gridCol w="441960">
                  <a:extLst>
                    <a:ext uri="{9D8B030D-6E8A-4147-A177-3AD203B41FA5}">
                      <a16:colId xmlns:a16="http://schemas.microsoft.com/office/drawing/2014/main" val="2495028243"/>
                    </a:ext>
                  </a:extLst>
                </a:gridCol>
                <a:gridCol w="441960">
                  <a:extLst>
                    <a:ext uri="{9D8B030D-6E8A-4147-A177-3AD203B41FA5}">
                      <a16:colId xmlns:a16="http://schemas.microsoft.com/office/drawing/2014/main" val="1870803246"/>
                    </a:ext>
                  </a:extLst>
                </a:gridCol>
                <a:gridCol w="441960">
                  <a:extLst>
                    <a:ext uri="{9D8B030D-6E8A-4147-A177-3AD203B41FA5}">
                      <a16:colId xmlns:a16="http://schemas.microsoft.com/office/drawing/2014/main" val="685556263"/>
                    </a:ext>
                  </a:extLst>
                </a:gridCol>
                <a:gridCol w="441960">
                  <a:extLst>
                    <a:ext uri="{9D8B030D-6E8A-4147-A177-3AD203B41FA5}">
                      <a16:colId xmlns:a16="http://schemas.microsoft.com/office/drawing/2014/main" val="1093958685"/>
                    </a:ext>
                  </a:extLst>
                </a:gridCol>
                <a:gridCol w="441960">
                  <a:extLst>
                    <a:ext uri="{9D8B030D-6E8A-4147-A177-3AD203B41FA5}">
                      <a16:colId xmlns:a16="http://schemas.microsoft.com/office/drawing/2014/main" val="1317559197"/>
                    </a:ext>
                  </a:extLst>
                </a:gridCol>
                <a:gridCol w="441960">
                  <a:extLst>
                    <a:ext uri="{9D8B030D-6E8A-4147-A177-3AD203B41FA5}">
                      <a16:colId xmlns:a16="http://schemas.microsoft.com/office/drawing/2014/main" val="2334454787"/>
                    </a:ext>
                  </a:extLst>
                </a:gridCol>
                <a:gridCol w="441960">
                  <a:extLst>
                    <a:ext uri="{9D8B030D-6E8A-4147-A177-3AD203B41FA5}">
                      <a16:colId xmlns:a16="http://schemas.microsoft.com/office/drawing/2014/main" val="1429669740"/>
                    </a:ext>
                  </a:extLst>
                </a:gridCol>
                <a:gridCol w="441960">
                  <a:extLst>
                    <a:ext uri="{9D8B030D-6E8A-4147-A177-3AD203B41FA5}">
                      <a16:colId xmlns:a16="http://schemas.microsoft.com/office/drawing/2014/main" val="246079901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50448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9821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81400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6710563"/>
                  </a:ext>
                </a:extLst>
              </a:tr>
            </a:tbl>
          </a:graphicData>
        </a:graphic>
      </p:graphicFrame>
      <p:graphicFrame>
        <p:nvGraphicFramePr>
          <p:cNvPr id="8" name="Table 7">
            <a:extLst>
              <a:ext uri="{FF2B5EF4-FFF2-40B4-BE49-F238E27FC236}">
                <a16:creationId xmlns:a16="http://schemas.microsoft.com/office/drawing/2014/main" id="{9D5EE369-AA46-E95F-37FC-5F3686533421}"/>
              </a:ext>
            </a:extLst>
          </p:cNvPr>
          <p:cNvGraphicFramePr>
            <a:graphicFrameLocks noGrp="1"/>
          </p:cNvGraphicFramePr>
          <p:nvPr>
            <p:extLst>
              <p:ext uri="{D42A27DB-BD31-4B8C-83A1-F6EECF244321}">
                <p14:modId xmlns:p14="http://schemas.microsoft.com/office/powerpoint/2010/main" val="2574609502"/>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55144203"/>
                    </a:ext>
                  </a:extLst>
                </a:gridCol>
                <a:gridCol w="441960">
                  <a:extLst>
                    <a:ext uri="{9D8B030D-6E8A-4147-A177-3AD203B41FA5}">
                      <a16:colId xmlns:a16="http://schemas.microsoft.com/office/drawing/2014/main" val="241478716"/>
                    </a:ext>
                  </a:extLst>
                </a:gridCol>
                <a:gridCol w="441960">
                  <a:extLst>
                    <a:ext uri="{9D8B030D-6E8A-4147-A177-3AD203B41FA5}">
                      <a16:colId xmlns:a16="http://schemas.microsoft.com/office/drawing/2014/main" val="2495028243"/>
                    </a:ext>
                  </a:extLst>
                </a:gridCol>
                <a:gridCol w="441960">
                  <a:extLst>
                    <a:ext uri="{9D8B030D-6E8A-4147-A177-3AD203B41FA5}">
                      <a16:colId xmlns:a16="http://schemas.microsoft.com/office/drawing/2014/main" val="1870803246"/>
                    </a:ext>
                  </a:extLst>
                </a:gridCol>
                <a:gridCol w="441960">
                  <a:extLst>
                    <a:ext uri="{9D8B030D-6E8A-4147-A177-3AD203B41FA5}">
                      <a16:colId xmlns:a16="http://schemas.microsoft.com/office/drawing/2014/main" val="685556263"/>
                    </a:ext>
                  </a:extLst>
                </a:gridCol>
                <a:gridCol w="441960">
                  <a:extLst>
                    <a:ext uri="{9D8B030D-6E8A-4147-A177-3AD203B41FA5}">
                      <a16:colId xmlns:a16="http://schemas.microsoft.com/office/drawing/2014/main" val="1093958685"/>
                    </a:ext>
                  </a:extLst>
                </a:gridCol>
                <a:gridCol w="441960">
                  <a:extLst>
                    <a:ext uri="{9D8B030D-6E8A-4147-A177-3AD203B41FA5}">
                      <a16:colId xmlns:a16="http://schemas.microsoft.com/office/drawing/2014/main" val="1317559197"/>
                    </a:ext>
                  </a:extLst>
                </a:gridCol>
                <a:gridCol w="441960">
                  <a:extLst>
                    <a:ext uri="{9D8B030D-6E8A-4147-A177-3AD203B41FA5}">
                      <a16:colId xmlns:a16="http://schemas.microsoft.com/office/drawing/2014/main" val="2334454787"/>
                    </a:ext>
                  </a:extLst>
                </a:gridCol>
                <a:gridCol w="441960">
                  <a:extLst>
                    <a:ext uri="{9D8B030D-6E8A-4147-A177-3AD203B41FA5}">
                      <a16:colId xmlns:a16="http://schemas.microsoft.com/office/drawing/2014/main" val="1429669740"/>
                    </a:ext>
                  </a:extLst>
                </a:gridCol>
                <a:gridCol w="441960">
                  <a:extLst>
                    <a:ext uri="{9D8B030D-6E8A-4147-A177-3AD203B41FA5}">
                      <a16:colId xmlns:a16="http://schemas.microsoft.com/office/drawing/2014/main" val="246079901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50448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9821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81400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6710563"/>
                  </a:ext>
                </a:extLst>
              </a:tr>
            </a:tbl>
          </a:graphicData>
        </a:graphic>
      </p:graphicFrame>
      <p:graphicFrame>
        <p:nvGraphicFramePr>
          <p:cNvPr id="9" name="Table 8">
            <a:extLst>
              <a:ext uri="{FF2B5EF4-FFF2-40B4-BE49-F238E27FC236}">
                <a16:creationId xmlns:a16="http://schemas.microsoft.com/office/drawing/2014/main" id="{BBAB78FA-EFFD-AB5F-0BFC-87F4BEACD811}"/>
              </a:ext>
            </a:extLst>
          </p:cNvPr>
          <p:cNvGraphicFramePr>
            <a:graphicFrameLocks noGrp="1"/>
          </p:cNvGraphicFramePr>
          <p:nvPr>
            <p:extLst>
              <p:ext uri="{D42A27DB-BD31-4B8C-83A1-F6EECF244321}">
                <p14:modId xmlns:p14="http://schemas.microsoft.com/office/powerpoint/2010/main" val="3633086632"/>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55144203"/>
                    </a:ext>
                  </a:extLst>
                </a:gridCol>
                <a:gridCol w="441960">
                  <a:extLst>
                    <a:ext uri="{9D8B030D-6E8A-4147-A177-3AD203B41FA5}">
                      <a16:colId xmlns:a16="http://schemas.microsoft.com/office/drawing/2014/main" val="241478716"/>
                    </a:ext>
                  </a:extLst>
                </a:gridCol>
                <a:gridCol w="441960">
                  <a:extLst>
                    <a:ext uri="{9D8B030D-6E8A-4147-A177-3AD203B41FA5}">
                      <a16:colId xmlns:a16="http://schemas.microsoft.com/office/drawing/2014/main" val="2495028243"/>
                    </a:ext>
                  </a:extLst>
                </a:gridCol>
                <a:gridCol w="441960">
                  <a:extLst>
                    <a:ext uri="{9D8B030D-6E8A-4147-A177-3AD203B41FA5}">
                      <a16:colId xmlns:a16="http://schemas.microsoft.com/office/drawing/2014/main" val="1870803246"/>
                    </a:ext>
                  </a:extLst>
                </a:gridCol>
                <a:gridCol w="441960">
                  <a:extLst>
                    <a:ext uri="{9D8B030D-6E8A-4147-A177-3AD203B41FA5}">
                      <a16:colId xmlns:a16="http://schemas.microsoft.com/office/drawing/2014/main" val="685556263"/>
                    </a:ext>
                  </a:extLst>
                </a:gridCol>
                <a:gridCol w="441960">
                  <a:extLst>
                    <a:ext uri="{9D8B030D-6E8A-4147-A177-3AD203B41FA5}">
                      <a16:colId xmlns:a16="http://schemas.microsoft.com/office/drawing/2014/main" val="1093958685"/>
                    </a:ext>
                  </a:extLst>
                </a:gridCol>
                <a:gridCol w="441960">
                  <a:extLst>
                    <a:ext uri="{9D8B030D-6E8A-4147-A177-3AD203B41FA5}">
                      <a16:colId xmlns:a16="http://schemas.microsoft.com/office/drawing/2014/main" val="1317559197"/>
                    </a:ext>
                  </a:extLst>
                </a:gridCol>
                <a:gridCol w="441960">
                  <a:extLst>
                    <a:ext uri="{9D8B030D-6E8A-4147-A177-3AD203B41FA5}">
                      <a16:colId xmlns:a16="http://schemas.microsoft.com/office/drawing/2014/main" val="2334454787"/>
                    </a:ext>
                  </a:extLst>
                </a:gridCol>
                <a:gridCol w="441960">
                  <a:extLst>
                    <a:ext uri="{9D8B030D-6E8A-4147-A177-3AD203B41FA5}">
                      <a16:colId xmlns:a16="http://schemas.microsoft.com/office/drawing/2014/main" val="1429669740"/>
                    </a:ext>
                  </a:extLst>
                </a:gridCol>
                <a:gridCol w="441960">
                  <a:extLst>
                    <a:ext uri="{9D8B030D-6E8A-4147-A177-3AD203B41FA5}">
                      <a16:colId xmlns:a16="http://schemas.microsoft.com/office/drawing/2014/main" val="246079901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50448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19821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81400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6710563"/>
                  </a:ext>
                </a:extLst>
              </a:tr>
            </a:tbl>
          </a:graphicData>
        </a:graphic>
      </p:graphicFrame>
      <p:graphicFrame>
        <p:nvGraphicFramePr>
          <p:cNvPr id="10" name="Table 9">
            <a:extLst>
              <a:ext uri="{FF2B5EF4-FFF2-40B4-BE49-F238E27FC236}">
                <a16:creationId xmlns:a16="http://schemas.microsoft.com/office/drawing/2014/main" id="{E2B58FA6-2085-319A-1FBD-A658CB6EEC1A}"/>
              </a:ext>
            </a:extLst>
          </p:cNvPr>
          <p:cNvGraphicFramePr>
            <a:graphicFrameLocks noGrp="1"/>
          </p:cNvGraphicFramePr>
          <p:nvPr>
            <p:extLst>
              <p:ext uri="{D42A27DB-BD31-4B8C-83A1-F6EECF244321}">
                <p14:modId xmlns:p14="http://schemas.microsoft.com/office/powerpoint/2010/main" val="595945316"/>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55144203"/>
                    </a:ext>
                  </a:extLst>
                </a:gridCol>
                <a:gridCol w="441960">
                  <a:extLst>
                    <a:ext uri="{9D8B030D-6E8A-4147-A177-3AD203B41FA5}">
                      <a16:colId xmlns:a16="http://schemas.microsoft.com/office/drawing/2014/main" val="241478716"/>
                    </a:ext>
                  </a:extLst>
                </a:gridCol>
                <a:gridCol w="441960">
                  <a:extLst>
                    <a:ext uri="{9D8B030D-6E8A-4147-A177-3AD203B41FA5}">
                      <a16:colId xmlns:a16="http://schemas.microsoft.com/office/drawing/2014/main" val="2495028243"/>
                    </a:ext>
                  </a:extLst>
                </a:gridCol>
                <a:gridCol w="441960">
                  <a:extLst>
                    <a:ext uri="{9D8B030D-6E8A-4147-A177-3AD203B41FA5}">
                      <a16:colId xmlns:a16="http://schemas.microsoft.com/office/drawing/2014/main" val="1870803246"/>
                    </a:ext>
                  </a:extLst>
                </a:gridCol>
                <a:gridCol w="441960">
                  <a:extLst>
                    <a:ext uri="{9D8B030D-6E8A-4147-A177-3AD203B41FA5}">
                      <a16:colId xmlns:a16="http://schemas.microsoft.com/office/drawing/2014/main" val="685556263"/>
                    </a:ext>
                  </a:extLst>
                </a:gridCol>
                <a:gridCol w="441960">
                  <a:extLst>
                    <a:ext uri="{9D8B030D-6E8A-4147-A177-3AD203B41FA5}">
                      <a16:colId xmlns:a16="http://schemas.microsoft.com/office/drawing/2014/main" val="1093958685"/>
                    </a:ext>
                  </a:extLst>
                </a:gridCol>
                <a:gridCol w="441960">
                  <a:extLst>
                    <a:ext uri="{9D8B030D-6E8A-4147-A177-3AD203B41FA5}">
                      <a16:colId xmlns:a16="http://schemas.microsoft.com/office/drawing/2014/main" val="1317559197"/>
                    </a:ext>
                  </a:extLst>
                </a:gridCol>
                <a:gridCol w="441960">
                  <a:extLst>
                    <a:ext uri="{9D8B030D-6E8A-4147-A177-3AD203B41FA5}">
                      <a16:colId xmlns:a16="http://schemas.microsoft.com/office/drawing/2014/main" val="2334454787"/>
                    </a:ext>
                  </a:extLst>
                </a:gridCol>
                <a:gridCol w="441960">
                  <a:extLst>
                    <a:ext uri="{9D8B030D-6E8A-4147-A177-3AD203B41FA5}">
                      <a16:colId xmlns:a16="http://schemas.microsoft.com/office/drawing/2014/main" val="1429669740"/>
                    </a:ext>
                  </a:extLst>
                </a:gridCol>
                <a:gridCol w="441960">
                  <a:extLst>
                    <a:ext uri="{9D8B030D-6E8A-4147-A177-3AD203B41FA5}">
                      <a16:colId xmlns:a16="http://schemas.microsoft.com/office/drawing/2014/main" val="246079901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50448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19821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81400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6710563"/>
                  </a:ext>
                </a:extLst>
              </a:tr>
            </a:tbl>
          </a:graphicData>
        </a:graphic>
      </p:graphicFrame>
      <p:graphicFrame>
        <p:nvGraphicFramePr>
          <p:cNvPr id="11" name="Table 10">
            <a:extLst>
              <a:ext uri="{FF2B5EF4-FFF2-40B4-BE49-F238E27FC236}">
                <a16:creationId xmlns:a16="http://schemas.microsoft.com/office/drawing/2014/main" id="{B3F14892-AEAD-5C73-B172-31624C1FE9C1}"/>
              </a:ext>
            </a:extLst>
          </p:cNvPr>
          <p:cNvGraphicFramePr>
            <a:graphicFrameLocks noGrp="1"/>
          </p:cNvGraphicFramePr>
          <p:nvPr>
            <p:extLst>
              <p:ext uri="{D42A27DB-BD31-4B8C-83A1-F6EECF244321}">
                <p14:modId xmlns:p14="http://schemas.microsoft.com/office/powerpoint/2010/main" val="2988221169"/>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55144203"/>
                    </a:ext>
                  </a:extLst>
                </a:gridCol>
                <a:gridCol w="441960">
                  <a:extLst>
                    <a:ext uri="{9D8B030D-6E8A-4147-A177-3AD203B41FA5}">
                      <a16:colId xmlns:a16="http://schemas.microsoft.com/office/drawing/2014/main" val="241478716"/>
                    </a:ext>
                  </a:extLst>
                </a:gridCol>
                <a:gridCol w="441960">
                  <a:extLst>
                    <a:ext uri="{9D8B030D-6E8A-4147-A177-3AD203B41FA5}">
                      <a16:colId xmlns:a16="http://schemas.microsoft.com/office/drawing/2014/main" val="2495028243"/>
                    </a:ext>
                  </a:extLst>
                </a:gridCol>
                <a:gridCol w="441960">
                  <a:extLst>
                    <a:ext uri="{9D8B030D-6E8A-4147-A177-3AD203B41FA5}">
                      <a16:colId xmlns:a16="http://schemas.microsoft.com/office/drawing/2014/main" val="1870803246"/>
                    </a:ext>
                  </a:extLst>
                </a:gridCol>
                <a:gridCol w="441960">
                  <a:extLst>
                    <a:ext uri="{9D8B030D-6E8A-4147-A177-3AD203B41FA5}">
                      <a16:colId xmlns:a16="http://schemas.microsoft.com/office/drawing/2014/main" val="685556263"/>
                    </a:ext>
                  </a:extLst>
                </a:gridCol>
                <a:gridCol w="441960">
                  <a:extLst>
                    <a:ext uri="{9D8B030D-6E8A-4147-A177-3AD203B41FA5}">
                      <a16:colId xmlns:a16="http://schemas.microsoft.com/office/drawing/2014/main" val="1093958685"/>
                    </a:ext>
                  </a:extLst>
                </a:gridCol>
                <a:gridCol w="441960">
                  <a:extLst>
                    <a:ext uri="{9D8B030D-6E8A-4147-A177-3AD203B41FA5}">
                      <a16:colId xmlns:a16="http://schemas.microsoft.com/office/drawing/2014/main" val="1317559197"/>
                    </a:ext>
                  </a:extLst>
                </a:gridCol>
                <a:gridCol w="441960">
                  <a:extLst>
                    <a:ext uri="{9D8B030D-6E8A-4147-A177-3AD203B41FA5}">
                      <a16:colId xmlns:a16="http://schemas.microsoft.com/office/drawing/2014/main" val="2334454787"/>
                    </a:ext>
                  </a:extLst>
                </a:gridCol>
                <a:gridCol w="441960">
                  <a:extLst>
                    <a:ext uri="{9D8B030D-6E8A-4147-A177-3AD203B41FA5}">
                      <a16:colId xmlns:a16="http://schemas.microsoft.com/office/drawing/2014/main" val="1429669740"/>
                    </a:ext>
                  </a:extLst>
                </a:gridCol>
                <a:gridCol w="441960">
                  <a:extLst>
                    <a:ext uri="{9D8B030D-6E8A-4147-A177-3AD203B41FA5}">
                      <a16:colId xmlns:a16="http://schemas.microsoft.com/office/drawing/2014/main" val="246079901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50448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19821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81400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66710563"/>
                  </a:ext>
                </a:extLst>
              </a:tr>
            </a:tbl>
          </a:graphicData>
        </a:graphic>
      </p:graphicFrame>
    </p:spTree>
    <p:extLst>
      <p:ext uri="{BB962C8B-B14F-4D97-AF65-F5344CB8AC3E}">
        <p14:creationId xmlns:p14="http://schemas.microsoft.com/office/powerpoint/2010/main" val="67195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4399BD0-6400-B0E8-F0DE-F788FD8D4EA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6888E88-8CE0-4CA0-CBF5-D875A5AEC894}"/>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1F543055-E0E0-76C5-4E8D-C69650B36EB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C2148835-11C9-F574-82A8-28098F28F59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548DAA98-4335-530E-FCDA-405931E5A2F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1723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EDE43A1-3D66-20E4-C0EB-C5806863E86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722CE1C-3C43-DB20-5A1A-D166DCEEFAF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1014FFFC-0A7B-870D-45EB-F3848A61BEF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56 connectors</a:t>
            </a:r>
          </a:p>
        </p:txBody>
      </p:sp>
      <p:sp>
        <p:nvSpPr>
          <p:cNvPr id="17" name="Rectangle 16">
            <a:extLst>
              <a:ext uri="{FF2B5EF4-FFF2-40B4-BE49-F238E27FC236}">
                <a16:creationId xmlns:a16="http://schemas.microsoft.com/office/drawing/2014/main" id="{6CD36E0D-B56D-7F89-23A1-AD17F4A85DFF}"/>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A41E0AEE-DCF7-4BEE-958E-EF861A131557}"/>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DE7264A7-A316-F58C-756B-4F06363682B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849DA86-2594-A90C-8F2D-5AE46E6C259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594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6550C-C204-D3B6-4437-C3D55125CA83}"/>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B4443985-397C-0AF9-F490-68CDBCCE8C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DAFFFFA-0DAF-B05C-78C1-4016C5EC004D}"/>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DE60F3B2-3E1A-239C-BCEF-EC55274523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DC1DF77F-8BCA-1F08-16F8-16B9BF2E983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9BDB5F61-06EB-3092-DACC-7EE4E4630F3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F519A63-CB5C-94BB-A4A0-28B30304B93B}"/>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986DE924-A463-BFDE-5C49-61097BE0CF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A6A224E-BC7D-77BD-15B7-92FA7EA48FF2}"/>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67CD8697-C362-9C04-1E50-9FCDA28E90A3}"/>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F3E098E3-FE13-3BFF-26F8-C215D12B191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2AECADBE-9C66-F251-6B24-90B11EF8DFA7}"/>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07DE323F-1A54-703E-C71D-FC3A09E573B8}"/>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78811D7C-4B4D-0F8D-739A-26ABF6C4BEDA}"/>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C60558F7-4840-EEE9-344A-5C4D4172EFC9}"/>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F8B5149A-6C29-FD62-B4AD-12924AE4937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10711C3F-E71A-6D14-8833-F4F83654516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EA33F3AD-E385-F3CB-9564-8402D6A5425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4052B07B-2F47-49BC-95B0-D1336138DDB8}"/>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934A8B6A-356E-9781-394E-0ED02BA67ABE}"/>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190B8FB1-3F3A-851C-2095-E643DC69B5BD}"/>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2DA9E340-DA9A-FA02-652B-DF211A79B501}"/>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7BADF707-3B89-AE13-B8DE-FE7D5CA933B8}"/>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1289993D-EA8A-4150-A99F-375402A32647}"/>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43FAD7-AEE2-FC20-02EC-D845050A287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273AA325-2ABB-82D3-4E35-B32E3E713ECA}"/>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E40F9305-45D8-B521-3D66-DB933ED9396E}"/>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775BAD1D-5F26-F566-0643-AD83AB83FA4D}"/>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45EF68D0-5B18-7EE6-C28A-8D9C791AF68E}"/>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5C8B14A-AC1D-67EA-90E4-0FFDE53D0F7E}"/>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3E015A93-3A8D-7A5E-89F1-A47A0C0C6643}"/>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D21872C9-C39A-545A-BE5B-23889E0116E1}"/>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2B4315BF-C6CE-AD0A-BED6-6608AD66BC65}"/>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7D1261FA-C59E-FF8A-EB48-021B8B184310}"/>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BBC2EC98-3C4D-2C0E-907A-EB7EF85663FC}"/>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E2D9E8F0-D27A-18D4-6A91-0ACEF9BBE091}"/>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F3561FD-914B-0C9E-FD6C-0EC5E0AA9545}"/>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3476DC2-06EE-E0DD-ADD8-83B28A05C4C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B76783A-00C8-E59B-7032-B2F35F35BCCA}"/>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E31FDBC-723C-CF87-1028-C60F67FDF75A}"/>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7183E55A-5CC4-1AFE-6025-17D041D0B477}"/>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B0D175A9-8823-4F4E-4BAE-C216CAF57D71}"/>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93736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“Connected by Ten”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B0B6A1-3274-4A52-3664-C3CB4A516C4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496F17-7B8B-1396-2BBD-92064B242A0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61.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22, 24, 26,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Double 26 and eliminate that number. Double 29 and eliminate that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10.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26416F-71D1-8ED7-4205-CC5A125F24FE}"/>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D04088-89B0-321C-F1E1-96C4645DF29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56 connectors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01AD8E9-E201-8083-A10C-EA8EF444150D}"/>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367BD117-F233-357E-F714-0FA69D2562F3}"/>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“Connected by Ten”</a:t>
            </a:r>
          </a:p>
        </p:txBody>
      </p:sp>
      <p:sp>
        <p:nvSpPr>
          <p:cNvPr id="4" name="Rectangle 3">
            <a:extLst>
              <a:ext uri="{FF2B5EF4-FFF2-40B4-BE49-F238E27FC236}">
                <a16:creationId xmlns:a16="http://schemas.microsoft.com/office/drawing/2014/main" id="{7C0560BF-E460-CB5A-BA76-D14CD363B9F5}"/>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1ADEE5E-5895-198C-FB5A-7F683DB9407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0C131E7F-82A5-AE75-A761-5880F8A3F79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820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FE0BF6F-B46E-61F9-DA0C-AF4B23AB9C0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7E92C5C-E1A2-5469-44FE-5BF63569795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82F06097-DA93-229A-6DD8-662A2E3D27C1}"/>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77A0824-7A4D-9570-2AEA-F22E59100D8A}"/>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C2677FFB-899D-82B1-52AC-5C817E2FEACC}"/>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8634BBA2-DD46-7641-AC07-70B3300FDE3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58FE9A0F-08B1-4AD3-986A-0B9610367DF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5421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19759</TotalTime>
  <Words>2129</Words>
  <Application>Microsoft Office PowerPoint</Application>
  <PresentationFormat>On-screen Show (4:3)</PresentationFormat>
  <Paragraphs>530</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234</cp:revision>
  <dcterms:created xsi:type="dcterms:W3CDTF">2020-11-09T02:38:45Z</dcterms:created>
  <dcterms:modified xsi:type="dcterms:W3CDTF">2024-10-24T20:49:30Z</dcterms:modified>
</cp:coreProperties>
</file>