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65" r:id="rId9"/>
    <p:sldId id="1766" r:id="rId10"/>
    <p:sldId id="1767" r:id="rId11"/>
    <p:sldId id="1768" r:id="rId12"/>
    <p:sldId id="1769" r:id="rId13"/>
    <p:sldId id="1770" r:id="rId14"/>
    <p:sldId id="1771" r:id="rId15"/>
    <p:sldId id="1772" r:id="rId16"/>
    <p:sldId id="1773" r:id="rId17"/>
    <p:sldId id="1774" r:id="rId18"/>
    <p:sldId id="1775" r:id="rId19"/>
    <p:sldId id="17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278" y="16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CA822-475B-FDE7-452B-47F33F48E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015CFE-D00B-1458-03DC-260D9308D3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D39464-0F7B-AF8E-7B11-0F66004F6E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6461AE-985A-C195-4B1F-32E888A6B555}"/>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408284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E9DD2-E3E6-BBE5-A727-C38EE06722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81ED5E-EBCE-9954-2079-930F9B3B1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FB6FE-A073-6390-4540-5B6C490808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CE3D93-28CE-69BF-DCB6-5B2ADDA3A679}"/>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736199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AC52417-9692-7CD2-C83D-067BCA32C27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E35C9F6-D6E6-0137-3D3E-1EFE38FB3AA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685800" y="0"/>
            <a:ext cx="3657600" cy="5486400"/>
          </a:xfrm>
          <a:prstGeom prst="rect">
            <a:avLst/>
          </a:prstGeom>
        </p:spPr>
      </p:pic>
      <p:sp>
        <p:nvSpPr>
          <p:cNvPr id="17" name="Rectangle 16">
            <a:extLst>
              <a:ext uri="{FF2B5EF4-FFF2-40B4-BE49-F238E27FC236}">
                <a16:creationId xmlns:a16="http://schemas.microsoft.com/office/drawing/2014/main" id="{6199DA3E-C1DD-3C8A-15DE-7F7AC6E29546}"/>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9A4FB25B-755E-BCC1-D28C-6B13C749A41D}"/>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A725055F-F4AA-04E3-365B-71C332E4554C}"/>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17439C5E-7EA5-AEBE-AD98-D5B1DF5DAA64}"/>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98A101F7-3AC7-8ADC-DCBD-371505D82F97}"/>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8344D3F1-DBAC-F94B-7986-CBCD78AC3C7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30 and less than 80, and it is part of this pattern:  32, 34, 36, …</a:t>
            </a:r>
          </a:p>
        </p:txBody>
      </p:sp>
      <p:sp>
        <p:nvSpPr>
          <p:cNvPr id="29" name="Rectangle 28">
            <a:extLst>
              <a:ext uri="{FF2B5EF4-FFF2-40B4-BE49-F238E27FC236}">
                <a16:creationId xmlns:a16="http://schemas.microsoft.com/office/drawing/2014/main" id="{1A4ADB47-E575-1A44-102D-2114300E37DA}"/>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does not include the digit 4 or the digit 6.</a:t>
            </a:r>
          </a:p>
        </p:txBody>
      </p:sp>
      <p:sp>
        <p:nvSpPr>
          <p:cNvPr id="30" name="Rectangle 29">
            <a:extLst>
              <a:ext uri="{FF2B5EF4-FFF2-40B4-BE49-F238E27FC236}">
                <a16:creationId xmlns:a16="http://schemas.microsoft.com/office/drawing/2014/main" id="{4010510F-104C-C1AC-CEFB-995F6BBAA753}"/>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Count by 10’s </a:t>
            </a:r>
          </a:p>
          <a:p>
            <a:pPr algn="ctr"/>
            <a:r>
              <a:rPr lang="en-US" b="1" dirty="0">
                <a:solidFill>
                  <a:schemeClr val="tx1"/>
                </a:solidFill>
              </a:rPr>
              <a:t>and eliminate those numbers.</a:t>
            </a:r>
          </a:p>
          <a:p>
            <a:pPr algn="ctr"/>
            <a:r>
              <a:rPr lang="en-US" b="1" dirty="0">
                <a:solidFill>
                  <a:schemeClr val="tx1"/>
                </a:solidFill>
              </a:rPr>
              <a:t>10, 20, 30, …</a:t>
            </a:r>
          </a:p>
        </p:txBody>
      </p:sp>
      <p:sp>
        <p:nvSpPr>
          <p:cNvPr id="31" name="Rectangle 30">
            <a:extLst>
              <a:ext uri="{FF2B5EF4-FFF2-40B4-BE49-F238E27FC236}">
                <a16:creationId xmlns:a16="http://schemas.microsoft.com/office/drawing/2014/main" id="{DB783ED7-6307-23BF-3C69-506C9AFDA36D}"/>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equal to 25 + 25 + 2.</a:t>
            </a:r>
          </a:p>
        </p:txBody>
      </p:sp>
      <p:sp>
        <p:nvSpPr>
          <p:cNvPr id="32" name="Rectangle 31">
            <a:extLst>
              <a:ext uri="{FF2B5EF4-FFF2-40B4-BE49-F238E27FC236}">
                <a16:creationId xmlns:a16="http://schemas.microsoft.com/office/drawing/2014/main" id="{CB91685F-D912-7E93-53E2-32B6F7B0E44D}"/>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digit 8 is not in the answer.</a:t>
            </a:r>
          </a:p>
        </p:txBody>
      </p:sp>
      <p:sp>
        <p:nvSpPr>
          <p:cNvPr id="14" name="TextBox 13">
            <a:extLst>
              <a:ext uri="{FF2B5EF4-FFF2-40B4-BE49-F238E27FC236}">
                <a16:creationId xmlns:a16="http://schemas.microsoft.com/office/drawing/2014/main" id="{95A175FD-9583-4BB5-D32D-A2037D50C36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6963580C-C745-68C5-9705-65488F28EBF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78CC103-57B8-6008-8D3A-E16F937360A0}"/>
              </a:ext>
            </a:extLst>
          </p:cNvPr>
          <p:cNvGraphicFramePr>
            <a:graphicFrameLocks noGrp="1"/>
          </p:cNvGraphicFramePr>
          <p:nvPr>
            <p:extLst>
              <p:ext uri="{D42A27DB-BD31-4B8C-83A1-F6EECF244321}">
                <p14:modId xmlns:p14="http://schemas.microsoft.com/office/powerpoint/2010/main" val="1026676534"/>
              </p:ext>
            </p:extLst>
          </p:nvPr>
        </p:nvGraphicFramePr>
        <p:xfrm>
          <a:off x="3048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62750091"/>
                    </a:ext>
                  </a:extLst>
                </a:gridCol>
                <a:gridCol w="441960">
                  <a:extLst>
                    <a:ext uri="{9D8B030D-6E8A-4147-A177-3AD203B41FA5}">
                      <a16:colId xmlns:a16="http://schemas.microsoft.com/office/drawing/2014/main" val="3784466929"/>
                    </a:ext>
                  </a:extLst>
                </a:gridCol>
                <a:gridCol w="441960">
                  <a:extLst>
                    <a:ext uri="{9D8B030D-6E8A-4147-A177-3AD203B41FA5}">
                      <a16:colId xmlns:a16="http://schemas.microsoft.com/office/drawing/2014/main" val="4004991601"/>
                    </a:ext>
                  </a:extLst>
                </a:gridCol>
                <a:gridCol w="441960">
                  <a:extLst>
                    <a:ext uri="{9D8B030D-6E8A-4147-A177-3AD203B41FA5}">
                      <a16:colId xmlns:a16="http://schemas.microsoft.com/office/drawing/2014/main" val="1515692579"/>
                    </a:ext>
                  </a:extLst>
                </a:gridCol>
                <a:gridCol w="441960">
                  <a:extLst>
                    <a:ext uri="{9D8B030D-6E8A-4147-A177-3AD203B41FA5}">
                      <a16:colId xmlns:a16="http://schemas.microsoft.com/office/drawing/2014/main" val="3027045036"/>
                    </a:ext>
                  </a:extLst>
                </a:gridCol>
                <a:gridCol w="441960">
                  <a:extLst>
                    <a:ext uri="{9D8B030D-6E8A-4147-A177-3AD203B41FA5}">
                      <a16:colId xmlns:a16="http://schemas.microsoft.com/office/drawing/2014/main" val="1632136049"/>
                    </a:ext>
                  </a:extLst>
                </a:gridCol>
                <a:gridCol w="441960">
                  <a:extLst>
                    <a:ext uri="{9D8B030D-6E8A-4147-A177-3AD203B41FA5}">
                      <a16:colId xmlns:a16="http://schemas.microsoft.com/office/drawing/2014/main" val="2286361452"/>
                    </a:ext>
                  </a:extLst>
                </a:gridCol>
                <a:gridCol w="441960">
                  <a:extLst>
                    <a:ext uri="{9D8B030D-6E8A-4147-A177-3AD203B41FA5}">
                      <a16:colId xmlns:a16="http://schemas.microsoft.com/office/drawing/2014/main" val="1603678871"/>
                    </a:ext>
                  </a:extLst>
                </a:gridCol>
                <a:gridCol w="441960">
                  <a:extLst>
                    <a:ext uri="{9D8B030D-6E8A-4147-A177-3AD203B41FA5}">
                      <a16:colId xmlns:a16="http://schemas.microsoft.com/office/drawing/2014/main" val="3688183639"/>
                    </a:ext>
                  </a:extLst>
                </a:gridCol>
                <a:gridCol w="441960">
                  <a:extLst>
                    <a:ext uri="{9D8B030D-6E8A-4147-A177-3AD203B41FA5}">
                      <a16:colId xmlns:a16="http://schemas.microsoft.com/office/drawing/2014/main" val="2510609696"/>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76055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004431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38870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179610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9867567"/>
                  </a:ext>
                </a:extLst>
              </a:tr>
            </a:tbl>
          </a:graphicData>
        </a:graphic>
      </p:graphicFrame>
    </p:spTree>
    <p:extLst>
      <p:ext uri="{BB962C8B-B14F-4D97-AF65-F5344CB8AC3E}">
        <p14:creationId xmlns:p14="http://schemas.microsoft.com/office/powerpoint/2010/main" val="215128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C05AC-C3C2-526E-906B-575F36D163A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BE59E22-4C13-7838-858A-832777998CC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B44954E5-B77F-7D51-84B3-BED5652CE2E4}"/>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01F86F98-14F6-23AE-62D4-BCBB4B9C308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96F3AA17-6E42-6C2C-21EA-41CCEBA0152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017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49F0C8B-2C87-BFCC-2C5D-2BC34951F56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4C8A274-2A86-543A-BC6B-33F89F10537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39177194-03D6-0076-3232-A77A2C3CB4B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72 pom poms</a:t>
            </a:r>
          </a:p>
        </p:txBody>
      </p:sp>
      <p:sp>
        <p:nvSpPr>
          <p:cNvPr id="17" name="Rectangle 16">
            <a:extLst>
              <a:ext uri="{FF2B5EF4-FFF2-40B4-BE49-F238E27FC236}">
                <a16:creationId xmlns:a16="http://schemas.microsoft.com/office/drawing/2014/main" id="{B60B55C2-6225-7CAC-D270-5817CBF5C23A}"/>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2FBB704B-73AF-E461-170D-4BD4C66E319A}"/>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907CF119-1A8A-84B9-5B58-CC0EC047579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C040840A-2786-5479-ED7A-4055968EF5C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7541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8282B-D0B5-AB05-4585-CF521D336926}"/>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80F04AAB-82C4-E9A4-5D89-B0FA94EB6D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BEA5267-EFB0-4D85-10CD-8EE4F080BDDA}"/>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CF3EADD7-4C34-6509-65F3-F710EAB6E0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DA910655-915B-7F89-F80D-B8D9039E2E8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41C64149-843E-48FF-DF10-871E5C7FED3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938E911-F98C-9D6D-A8E0-4E994C674D9D}"/>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0A2D5195-BF71-FC67-37FE-A578B6CE927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527DCC3-422A-3C7D-7AC9-ACB579A64BEB}"/>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B4197E56-11FB-DA6C-C83E-6C6AF842672D}"/>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E6FA7147-6734-2D6D-7C44-00AE880E596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BCC6129C-A18F-CD1B-8B98-3CB99BB5649E}"/>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87C4C937-2A7E-4101-3FFA-0727452DCB54}"/>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76BFA104-57D4-2FE3-F79F-54F265F4C7EA}"/>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2431193C-741E-D4EA-B455-C94EA9A9D75A}"/>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B7CD7DC9-1746-5400-CBEA-AA0F8DB0375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02A51361-DF3F-F332-A34D-6FA9F14EA8E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F5973455-D991-A448-77DA-148B4EBA7C9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8337EE1E-B9C4-F378-6EF0-A83FE802B0B4}"/>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6CF6A0D7-0F2B-8C76-FF05-09E99F5812A2}"/>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AE53FDED-295B-6D79-69E6-3597A9C9B658}"/>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56F5EC41-E4FB-D064-6FA9-71418593E02E}"/>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E4FA2B13-F275-1C95-1488-A67F5BE1379D}"/>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8D115F34-1967-1BD8-3FD9-1059D3BA2192}"/>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76E5B350-06C3-A7EE-79F2-47DCB130762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9B8AFAFA-49EA-D2EF-716C-622D5E9947C3}"/>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2E32EBE3-C7D5-892C-70B5-0BE78636ACAA}"/>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06DD2A55-22D3-A0E6-698F-D4A604479A28}"/>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49ED8B18-7C4B-E9DB-56B8-2898EF8B8B5E}"/>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0A231AE1-FCDB-C510-98F9-6D059BDA9429}"/>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BFDB236D-07D1-27E9-995F-67ECC04E005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8D73D549-56DE-17ED-46A6-BA76C5F1E572}"/>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0576EE27-CD91-5548-7295-23AED1524C4E}"/>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ED766E08-0501-15CE-01CD-406CAA649F97}"/>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F768E88B-BF11-DB8D-AA35-0B51E89E2370}"/>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4AC9A67E-B1A8-293D-079C-2DACCA1592FE}"/>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2260A31-4421-B942-4E0E-AA7878E33F28}"/>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D7FBF04-4D9F-A1CE-6D28-F0EEFADA23FC}"/>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B0EEC07-C640-B32E-CC0A-DA21760AC0B8}"/>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42C4DAF-B5BF-5271-672B-0C000E7CB5D6}"/>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FDB5F9C5-A647-6E39-1AF7-63801BE707C1}"/>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C11AB147-C9D4-B089-F678-D69C41F00EB8}"/>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557187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DA12582-0C0A-5ED1-07B8-090E9980E466}"/>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E2FDE055-48B4-4E53-1EA2-1DD9C78ED5EB}"/>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“Pom </a:t>
            </a:r>
            <a:r>
              <a:rPr lang="en-US" sz="6000" b="1" dirty="0" err="1">
                <a:solidFill>
                  <a:srgbClr val="FFFF00"/>
                </a:solidFill>
              </a:rPr>
              <a:t>Pom</a:t>
            </a:r>
            <a:r>
              <a:rPr lang="en-US" sz="6000" b="1" dirty="0">
                <a:solidFill>
                  <a:srgbClr val="FFFF00"/>
                </a:solidFill>
              </a:rPr>
              <a:t> Patterns”</a:t>
            </a:r>
          </a:p>
        </p:txBody>
      </p:sp>
      <p:sp>
        <p:nvSpPr>
          <p:cNvPr id="4" name="Rectangle 3">
            <a:extLst>
              <a:ext uri="{FF2B5EF4-FFF2-40B4-BE49-F238E27FC236}">
                <a16:creationId xmlns:a16="http://schemas.microsoft.com/office/drawing/2014/main" id="{1E17FF71-A082-7EFC-4D6C-A3F175885E66}"/>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706E6436-65AF-EA2E-7C31-4A3EDC3EF81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5335C2B2-0636-57F0-A5E3-FF8A2061C47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982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7B43498-7F82-9E34-9D3C-013A6B66D34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CAC6267-1857-F3C1-B9D9-6AEC0D000EB8}"/>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2C2C0B80-06CB-B6E8-5CEA-89118BBF9E50}"/>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8C3DA1FB-FF3E-2FED-5573-FA3A61DED6E4}"/>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pom poms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5839B831-74F3-1BAD-46E3-0225E10840E4}"/>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09769CFB-0592-AA19-E45F-6EE3A04FFD1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502067DF-830E-D0F9-E60D-0C03DB8E20C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2850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BDA3B9E-D835-1531-9CF9-2D60D822441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016F770-0805-E3C5-37BF-0D2B68DC3868}"/>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685800" y="0"/>
            <a:ext cx="3657600" cy="5486400"/>
          </a:xfrm>
          <a:prstGeom prst="rect">
            <a:avLst/>
          </a:prstGeom>
        </p:spPr>
      </p:pic>
      <p:sp>
        <p:nvSpPr>
          <p:cNvPr id="17" name="Rectangle 16">
            <a:extLst>
              <a:ext uri="{FF2B5EF4-FFF2-40B4-BE49-F238E27FC236}">
                <a16:creationId xmlns:a16="http://schemas.microsoft.com/office/drawing/2014/main" id="{00807A71-31B3-E660-103D-0C016112FBF4}"/>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C98EDEA6-B08A-C9CC-7F95-38B0F447B2F7}"/>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D22239B3-D566-D652-C02B-6D358DB91EAA}"/>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8CE6E2B5-4D57-A1B1-E756-6C0D29B8E3E7}"/>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B2CE2A5B-54F1-FFBB-71D4-095E3F92ED53}"/>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32332D12-F3C9-0C0D-6E57-C8D49E3F4C89}"/>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30 and less than 80, and it is part of this pattern:  32, 34, 36, …</a:t>
            </a:r>
          </a:p>
        </p:txBody>
      </p:sp>
      <p:sp>
        <p:nvSpPr>
          <p:cNvPr id="29" name="Rectangle 28">
            <a:extLst>
              <a:ext uri="{FF2B5EF4-FFF2-40B4-BE49-F238E27FC236}">
                <a16:creationId xmlns:a16="http://schemas.microsoft.com/office/drawing/2014/main" id="{8373753D-9ABC-593C-0B4B-E7C53B038A51}"/>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does not include the digit 4 or the digit 6.</a:t>
            </a:r>
          </a:p>
        </p:txBody>
      </p:sp>
      <p:sp>
        <p:nvSpPr>
          <p:cNvPr id="30" name="Rectangle 29">
            <a:extLst>
              <a:ext uri="{FF2B5EF4-FFF2-40B4-BE49-F238E27FC236}">
                <a16:creationId xmlns:a16="http://schemas.microsoft.com/office/drawing/2014/main" id="{8F69E310-2593-7975-2E81-D5477682A3F0}"/>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Count by 10’s </a:t>
            </a:r>
          </a:p>
          <a:p>
            <a:pPr algn="ctr"/>
            <a:r>
              <a:rPr lang="en-US" b="1" dirty="0">
                <a:solidFill>
                  <a:schemeClr val="tx1"/>
                </a:solidFill>
              </a:rPr>
              <a:t>and eliminate those numbers.</a:t>
            </a:r>
          </a:p>
          <a:p>
            <a:pPr algn="ctr"/>
            <a:r>
              <a:rPr lang="en-US" b="1" dirty="0">
                <a:solidFill>
                  <a:schemeClr val="tx1"/>
                </a:solidFill>
              </a:rPr>
              <a:t>10, 20, 30, …</a:t>
            </a:r>
          </a:p>
        </p:txBody>
      </p:sp>
      <p:sp>
        <p:nvSpPr>
          <p:cNvPr id="31" name="Rectangle 30">
            <a:extLst>
              <a:ext uri="{FF2B5EF4-FFF2-40B4-BE49-F238E27FC236}">
                <a16:creationId xmlns:a16="http://schemas.microsoft.com/office/drawing/2014/main" id="{5401D0EB-37F2-2F4A-A9F3-EB5AC564B16C}"/>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equal to 25 + 25 + 2.</a:t>
            </a:r>
          </a:p>
        </p:txBody>
      </p:sp>
      <p:sp>
        <p:nvSpPr>
          <p:cNvPr id="32" name="Rectangle 31">
            <a:extLst>
              <a:ext uri="{FF2B5EF4-FFF2-40B4-BE49-F238E27FC236}">
                <a16:creationId xmlns:a16="http://schemas.microsoft.com/office/drawing/2014/main" id="{110A3BB9-56DC-6F21-BC00-968491401208}"/>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digit 8 is not in the answer.</a:t>
            </a:r>
          </a:p>
        </p:txBody>
      </p:sp>
      <p:sp>
        <p:nvSpPr>
          <p:cNvPr id="14" name="TextBox 13">
            <a:extLst>
              <a:ext uri="{FF2B5EF4-FFF2-40B4-BE49-F238E27FC236}">
                <a16:creationId xmlns:a16="http://schemas.microsoft.com/office/drawing/2014/main" id="{FA6DCD7C-E611-7CB4-764E-889F304CBE3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3A61FF5D-B0DA-B05E-387C-7DD0F44F15E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F8AB9B5-8AD6-629C-D7F0-CF5826953C24}"/>
              </a:ext>
            </a:extLst>
          </p:cNvPr>
          <p:cNvGraphicFramePr>
            <a:graphicFrameLocks noGrp="1"/>
          </p:cNvGraphicFramePr>
          <p:nvPr/>
        </p:nvGraphicFramePr>
        <p:xfrm>
          <a:off x="3048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62750091"/>
                    </a:ext>
                  </a:extLst>
                </a:gridCol>
                <a:gridCol w="441960">
                  <a:extLst>
                    <a:ext uri="{9D8B030D-6E8A-4147-A177-3AD203B41FA5}">
                      <a16:colId xmlns:a16="http://schemas.microsoft.com/office/drawing/2014/main" val="3784466929"/>
                    </a:ext>
                  </a:extLst>
                </a:gridCol>
                <a:gridCol w="441960">
                  <a:extLst>
                    <a:ext uri="{9D8B030D-6E8A-4147-A177-3AD203B41FA5}">
                      <a16:colId xmlns:a16="http://schemas.microsoft.com/office/drawing/2014/main" val="4004991601"/>
                    </a:ext>
                  </a:extLst>
                </a:gridCol>
                <a:gridCol w="441960">
                  <a:extLst>
                    <a:ext uri="{9D8B030D-6E8A-4147-A177-3AD203B41FA5}">
                      <a16:colId xmlns:a16="http://schemas.microsoft.com/office/drawing/2014/main" val="1515692579"/>
                    </a:ext>
                  </a:extLst>
                </a:gridCol>
                <a:gridCol w="441960">
                  <a:extLst>
                    <a:ext uri="{9D8B030D-6E8A-4147-A177-3AD203B41FA5}">
                      <a16:colId xmlns:a16="http://schemas.microsoft.com/office/drawing/2014/main" val="3027045036"/>
                    </a:ext>
                  </a:extLst>
                </a:gridCol>
                <a:gridCol w="441960">
                  <a:extLst>
                    <a:ext uri="{9D8B030D-6E8A-4147-A177-3AD203B41FA5}">
                      <a16:colId xmlns:a16="http://schemas.microsoft.com/office/drawing/2014/main" val="1632136049"/>
                    </a:ext>
                  </a:extLst>
                </a:gridCol>
                <a:gridCol w="441960">
                  <a:extLst>
                    <a:ext uri="{9D8B030D-6E8A-4147-A177-3AD203B41FA5}">
                      <a16:colId xmlns:a16="http://schemas.microsoft.com/office/drawing/2014/main" val="2286361452"/>
                    </a:ext>
                  </a:extLst>
                </a:gridCol>
                <a:gridCol w="441960">
                  <a:extLst>
                    <a:ext uri="{9D8B030D-6E8A-4147-A177-3AD203B41FA5}">
                      <a16:colId xmlns:a16="http://schemas.microsoft.com/office/drawing/2014/main" val="1603678871"/>
                    </a:ext>
                  </a:extLst>
                </a:gridCol>
                <a:gridCol w="441960">
                  <a:extLst>
                    <a:ext uri="{9D8B030D-6E8A-4147-A177-3AD203B41FA5}">
                      <a16:colId xmlns:a16="http://schemas.microsoft.com/office/drawing/2014/main" val="3688183639"/>
                    </a:ext>
                  </a:extLst>
                </a:gridCol>
                <a:gridCol w="441960">
                  <a:extLst>
                    <a:ext uri="{9D8B030D-6E8A-4147-A177-3AD203B41FA5}">
                      <a16:colId xmlns:a16="http://schemas.microsoft.com/office/drawing/2014/main" val="2510609696"/>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76055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004431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38870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179610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9867567"/>
                  </a:ext>
                </a:extLst>
              </a:tr>
            </a:tbl>
          </a:graphicData>
        </a:graphic>
      </p:graphicFrame>
      <p:graphicFrame>
        <p:nvGraphicFramePr>
          <p:cNvPr id="4" name="Table 3">
            <a:extLst>
              <a:ext uri="{FF2B5EF4-FFF2-40B4-BE49-F238E27FC236}">
                <a16:creationId xmlns:a16="http://schemas.microsoft.com/office/drawing/2014/main" id="{2D10840B-5C87-D580-685A-C0486962F216}"/>
              </a:ext>
            </a:extLst>
          </p:cNvPr>
          <p:cNvGraphicFramePr>
            <a:graphicFrameLocks noGrp="1"/>
          </p:cNvGraphicFramePr>
          <p:nvPr>
            <p:extLst>
              <p:ext uri="{D42A27DB-BD31-4B8C-83A1-F6EECF244321}">
                <p14:modId xmlns:p14="http://schemas.microsoft.com/office/powerpoint/2010/main" val="2679173360"/>
              </p:ext>
            </p:extLst>
          </p:nvPr>
        </p:nvGraphicFramePr>
        <p:xfrm>
          <a:off x="3048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62750091"/>
                    </a:ext>
                  </a:extLst>
                </a:gridCol>
                <a:gridCol w="441960">
                  <a:extLst>
                    <a:ext uri="{9D8B030D-6E8A-4147-A177-3AD203B41FA5}">
                      <a16:colId xmlns:a16="http://schemas.microsoft.com/office/drawing/2014/main" val="3784466929"/>
                    </a:ext>
                  </a:extLst>
                </a:gridCol>
                <a:gridCol w="441960">
                  <a:extLst>
                    <a:ext uri="{9D8B030D-6E8A-4147-A177-3AD203B41FA5}">
                      <a16:colId xmlns:a16="http://schemas.microsoft.com/office/drawing/2014/main" val="4004991601"/>
                    </a:ext>
                  </a:extLst>
                </a:gridCol>
                <a:gridCol w="441960">
                  <a:extLst>
                    <a:ext uri="{9D8B030D-6E8A-4147-A177-3AD203B41FA5}">
                      <a16:colId xmlns:a16="http://schemas.microsoft.com/office/drawing/2014/main" val="1515692579"/>
                    </a:ext>
                  </a:extLst>
                </a:gridCol>
                <a:gridCol w="441960">
                  <a:extLst>
                    <a:ext uri="{9D8B030D-6E8A-4147-A177-3AD203B41FA5}">
                      <a16:colId xmlns:a16="http://schemas.microsoft.com/office/drawing/2014/main" val="3027045036"/>
                    </a:ext>
                  </a:extLst>
                </a:gridCol>
                <a:gridCol w="441960">
                  <a:extLst>
                    <a:ext uri="{9D8B030D-6E8A-4147-A177-3AD203B41FA5}">
                      <a16:colId xmlns:a16="http://schemas.microsoft.com/office/drawing/2014/main" val="1632136049"/>
                    </a:ext>
                  </a:extLst>
                </a:gridCol>
                <a:gridCol w="441960">
                  <a:extLst>
                    <a:ext uri="{9D8B030D-6E8A-4147-A177-3AD203B41FA5}">
                      <a16:colId xmlns:a16="http://schemas.microsoft.com/office/drawing/2014/main" val="2286361452"/>
                    </a:ext>
                  </a:extLst>
                </a:gridCol>
                <a:gridCol w="441960">
                  <a:extLst>
                    <a:ext uri="{9D8B030D-6E8A-4147-A177-3AD203B41FA5}">
                      <a16:colId xmlns:a16="http://schemas.microsoft.com/office/drawing/2014/main" val="1603678871"/>
                    </a:ext>
                  </a:extLst>
                </a:gridCol>
                <a:gridCol w="441960">
                  <a:extLst>
                    <a:ext uri="{9D8B030D-6E8A-4147-A177-3AD203B41FA5}">
                      <a16:colId xmlns:a16="http://schemas.microsoft.com/office/drawing/2014/main" val="3688183639"/>
                    </a:ext>
                  </a:extLst>
                </a:gridCol>
                <a:gridCol w="441960">
                  <a:extLst>
                    <a:ext uri="{9D8B030D-6E8A-4147-A177-3AD203B41FA5}">
                      <a16:colId xmlns:a16="http://schemas.microsoft.com/office/drawing/2014/main" val="2510609696"/>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76055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004431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38870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179610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89867567"/>
                  </a:ext>
                </a:extLst>
              </a:tr>
            </a:tbl>
          </a:graphicData>
        </a:graphic>
      </p:graphicFrame>
      <p:graphicFrame>
        <p:nvGraphicFramePr>
          <p:cNvPr id="5" name="Table 4">
            <a:extLst>
              <a:ext uri="{FF2B5EF4-FFF2-40B4-BE49-F238E27FC236}">
                <a16:creationId xmlns:a16="http://schemas.microsoft.com/office/drawing/2014/main" id="{ECB77D53-6240-DF4E-EE43-C4F6FA0C659A}"/>
              </a:ext>
            </a:extLst>
          </p:cNvPr>
          <p:cNvGraphicFramePr>
            <a:graphicFrameLocks noGrp="1"/>
          </p:cNvGraphicFramePr>
          <p:nvPr>
            <p:extLst>
              <p:ext uri="{D42A27DB-BD31-4B8C-83A1-F6EECF244321}">
                <p14:modId xmlns:p14="http://schemas.microsoft.com/office/powerpoint/2010/main" val="3904216250"/>
              </p:ext>
            </p:extLst>
          </p:nvPr>
        </p:nvGraphicFramePr>
        <p:xfrm>
          <a:off x="3048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62750091"/>
                    </a:ext>
                  </a:extLst>
                </a:gridCol>
                <a:gridCol w="441960">
                  <a:extLst>
                    <a:ext uri="{9D8B030D-6E8A-4147-A177-3AD203B41FA5}">
                      <a16:colId xmlns:a16="http://schemas.microsoft.com/office/drawing/2014/main" val="3784466929"/>
                    </a:ext>
                  </a:extLst>
                </a:gridCol>
                <a:gridCol w="441960">
                  <a:extLst>
                    <a:ext uri="{9D8B030D-6E8A-4147-A177-3AD203B41FA5}">
                      <a16:colId xmlns:a16="http://schemas.microsoft.com/office/drawing/2014/main" val="4004991601"/>
                    </a:ext>
                  </a:extLst>
                </a:gridCol>
                <a:gridCol w="441960">
                  <a:extLst>
                    <a:ext uri="{9D8B030D-6E8A-4147-A177-3AD203B41FA5}">
                      <a16:colId xmlns:a16="http://schemas.microsoft.com/office/drawing/2014/main" val="1515692579"/>
                    </a:ext>
                  </a:extLst>
                </a:gridCol>
                <a:gridCol w="441960">
                  <a:extLst>
                    <a:ext uri="{9D8B030D-6E8A-4147-A177-3AD203B41FA5}">
                      <a16:colId xmlns:a16="http://schemas.microsoft.com/office/drawing/2014/main" val="3027045036"/>
                    </a:ext>
                  </a:extLst>
                </a:gridCol>
                <a:gridCol w="441960">
                  <a:extLst>
                    <a:ext uri="{9D8B030D-6E8A-4147-A177-3AD203B41FA5}">
                      <a16:colId xmlns:a16="http://schemas.microsoft.com/office/drawing/2014/main" val="1632136049"/>
                    </a:ext>
                  </a:extLst>
                </a:gridCol>
                <a:gridCol w="441960">
                  <a:extLst>
                    <a:ext uri="{9D8B030D-6E8A-4147-A177-3AD203B41FA5}">
                      <a16:colId xmlns:a16="http://schemas.microsoft.com/office/drawing/2014/main" val="2286361452"/>
                    </a:ext>
                  </a:extLst>
                </a:gridCol>
                <a:gridCol w="441960">
                  <a:extLst>
                    <a:ext uri="{9D8B030D-6E8A-4147-A177-3AD203B41FA5}">
                      <a16:colId xmlns:a16="http://schemas.microsoft.com/office/drawing/2014/main" val="1603678871"/>
                    </a:ext>
                  </a:extLst>
                </a:gridCol>
                <a:gridCol w="441960">
                  <a:extLst>
                    <a:ext uri="{9D8B030D-6E8A-4147-A177-3AD203B41FA5}">
                      <a16:colId xmlns:a16="http://schemas.microsoft.com/office/drawing/2014/main" val="3688183639"/>
                    </a:ext>
                  </a:extLst>
                </a:gridCol>
                <a:gridCol w="441960">
                  <a:extLst>
                    <a:ext uri="{9D8B030D-6E8A-4147-A177-3AD203B41FA5}">
                      <a16:colId xmlns:a16="http://schemas.microsoft.com/office/drawing/2014/main" val="2510609696"/>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976055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004431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0838870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179610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89867567"/>
                  </a:ext>
                </a:extLst>
              </a:tr>
            </a:tbl>
          </a:graphicData>
        </a:graphic>
      </p:graphicFrame>
      <p:graphicFrame>
        <p:nvGraphicFramePr>
          <p:cNvPr id="6" name="Table 5">
            <a:extLst>
              <a:ext uri="{FF2B5EF4-FFF2-40B4-BE49-F238E27FC236}">
                <a16:creationId xmlns:a16="http://schemas.microsoft.com/office/drawing/2014/main" id="{1875EB2B-D0DD-8955-6F9F-142CAC0F95B0}"/>
              </a:ext>
            </a:extLst>
          </p:cNvPr>
          <p:cNvGraphicFramePr>
            <a:graphicFrameLocks noGrp="1"/>
          </p:cNvGraphicFramePr>
          <p:nvPr>
            <p:extLst>
              <p:ext uri="{D42A27DB-BD31-4B8C-83A1-F6EECF244321}">
                <p14:modId xmlns:p14="http://schemas.microsoft.com/office/powerpoint/2010/main" val="4255146995"/>
              </p:ext>
            </p:extLst>
          </p:nvPr>
        </p:nvGraphicFramePr>
        <p:xfrm>
          <a:off x="3048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62750091"/>
                    </a:ext>
                  </a:extLst>
                </a:gridCol>
                <a:gridCol w="441960">
                  <a:extLst>
                    <a:ext uri="{9D8B030D-6E8A-4147-A177-3AD203B41FA5}">
                      <a16:colId xmlns:a16="http://schemas.microsoft.com/office/drawing/2014/main" val="3784466929"/>
                    </a:ext>
                  </a:extLst>
                </a:gridCol>
                <a:gridCol w="441960">
                  <a:extLst>
                    <a:ext uri="{9D8B030D-6E8A-4147-A177-3AD203B41FA5}">
                      <a16:colId xmlns:a16="http://schemas.microsoft.com/office/drawing/2014/main" val="4004991601"/>
                    </a:ext>
                  </a:extLst>
                </a:gridCol>
                <a:gridCol w="441960">
                  <a:extLst>
                    <a:ext uri="{9D8B030D-6E8A-4147-A177-3AD203B41FA5}">
                      <a16:colId xmlns:a16="http://schemas.microsoft.com/office/drawing/2014/main" val="1515692579"/>
                    </a:ext>
                  </a:extLst>
                </a:gridCol>
                <a:gridCol w="441960">
                  <a:extLst>
                    <a:ext uri="{9D8B030D-6E8A-4147-A177-3AD203B41FA5}">
                      <a16:colId xmlns:a16="http://schemas.microsoft.com/office/drawing/2014/main" val="3027045036"/>
                    </a:ext>
                  </a:extLst>
                </a:gridCol>
                <a:gridCol w="441960">
                  <a:extLst>
                    <a:ext uri="{9D8B030D-6E8A-4147-A177-3AD203B41FA5}">
                      <a16:colId xmlns:a16="http://schemas.microsoft.com/office/drawing/2014/main" val="1632136049"/>
                    </a:ext>
                  </a:extLst>
                </a:gridCol>
                <a:gridCol w="441960">
                  <a:extLst>
                    <a:ext uri="{9D8B030D-6E8A-4147-A177-3AD203B41FA5}">
                      <a16:colId xmlns:a16="http://schemas.microsoft.com/office/drawing/2014/main" val="2286361452"/>
                    </a:ext>
                  </a:extLst>
                </a:gridCol>
                <a:gridCol w="441960">
                  <a:extLst>
                    <a:ext uri="{9D8B030D-6E8A-4147-A177-3AD203B41FA5}">
                      <a16:colId xmlns:a16="http://schemas.microsoft.com/office/drawing/2014/main" val="1603678871"/>
                    </a:ext>
                  </a:extLst>
                </a:gridCol>
                <a:gridCol w="441960">
                  <a:extLst>
                    <a:ext uri="{9D8B030D-6E8A-4147-A177-3AD203B41FA5}">
                      <a16:colId xmlns:a16="http://schemas.microsoft.com/office/drawing/2014/main" val="3688183639"/>
                    </a:ext>
                  </a:extLst>
                </a:gridCol>
                <a:gridCol w="441960">
                  <a:extLst>
                    <a:ext uri="{9D8B030D-6E8A-4147-A177-3AD203B41FA5}">
                      <a16:colId xmlns:a16="http://schemas.microsoft.com/office/drawing/2014/main" val="2510609696"/>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976055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8004431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0838870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7179610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89867567"/>
                  </a:ext>
                </a:extLst>
              </a:tr>
            </a:tbl>
          </a:graphicData>
        </a:graphic>
      </p:graphicFrame>
      <p:graphicFrame>
        <p:nvGraphicFramePr>
          <p:cNvPr id="7" name="Table 6">
            <a:extLst>
              <a:ext uri="{FF2B5EF4-FFF2-40B4-BE49-F238E27FC236}">
                <a16:creationId xmlns:a16="http://schemas.microsoft.com/office/drawing/2014/main" id="{34ECB428-9F17-3654-9DFF-95F697B33901}"/>
              </a:ext>
            </a:extLst>
          </p:cNvPr>
          <p:cNvGraphicFramePr>
            <a:graphicFrameLocks noGrp="1"/>
          </p:cNvGraphicFramePr>
          <p:nvPr>
            <p:extLst>
              <p:ext uri="{D42A27DB-BD31-4B8C-83A1-F6EECF244321}">
                <p14:modId xmlns:p14="http://schemas.microsoft.com/office/powerpoint/2010/main" val="3140317841"/>
              </p:ext>
            </p:extLst>
          </p:nvPr>
        </p:nvGraphicFramePr>
        <p:xfrm>
          <a:off x="3048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62750091"/>
                    </a:ext>
                  </a:extLst>
                </a:gridCol>
                <a:gridCol w="441960">
                  <a:extLst>
                    <a:ext uri="{9D8B030D-6E8A-4147-A177-3AD203B41FA5}">
                      <a16:colId xmlns:a16="http://schemas.microsoft.com/office/drawing/2014/main" val="3784466929"/>
                    </a:ext>
                  </a:extLst>
                </a:gridCol>
                <a:gridCol w="441960">
                  <a:extLst>
                    <a:ext uri="{9D8B030D-6E8A-4147-A177-3AD203B41FA5}">
                      <a16:colId xmlns:a16="http://schemas.microsoft.com/office/drawing/2014/main" val="4004991601"/>
                    </a:ext>
                  </a:extLst>
                </a:gridCol>
                <a:gridCol w="441960">
                  <a:extLst>
                    <a:ext uri="{9D8B030D-6E8A-4147-A177-3AD203B41FA5}">
                      <a16:colId xmlns:a16="http://schemas.microsoft.com/office/drawing/2014/main" val="1515692579"/>
                    </a:ext>
                  </a:extLst>
                </a:gridCol>
                <a:gridCol w="441960">
                  <a:extLst>
                    <a:ext uri="{9D8B030D-6E8A-4147-A177-3AD203B41FA5}">
                      <a16:colId xmlns:a16="http://schemas.microsoft.com/office/drawing/2014/main" val="3027045036"/>
                    </a:ext>
                  </a:extLst>
                </a:gridCol>
                <a:gridCol w="441960">
                  <a:extLst>
                    <a:ext uri="{9D8B030D-6E8A-4147-A177-3AD203B41FA5}">
                      <a16:colId xmlns:a16="http://schemas.microsoft.com/office/drawing/2014/main" val="1632136049"/>
                    </a:ext>
                  </a:extLst>
                </a:gridCol>
                <a:gridCol w="441960">
                  <a:extLst>
                    <a:ext uri="{9D8B030D-6E8A-4147-A177-3AD203B41FA5}">
                      <a16:colId xmlns:a16="http://schemas.microsoft.com/office/drawing/2014/main" val="2286361452"/>
                    </a:ext>
                  </a:extLst>
                </a:gridCol>
                <a:gridCol w="441960">
                  <a:extLst>
                    <a:ext uri="{9D8B030D-6E8A-4147-A177-3AD203B41FA5}">
                      <a16:colId xmlns:a16="http://schemas.microsoft.com/office/drawing/2014/main" val="1603678871"/>
                    </a:ext>
                  </a:extLst>
                </a:gridCol>
                <a:gridCol w="441960">
                  <a:extLst>
                    <a:ext uri="{9D8B030D-6E8A-4147-A177-3AD203B41FA5}">
                      <a16:colId xmlns:a16="http://schemas.microsoft.com/office/drawing/2014/main" val="3688183639"/>
                    </a:ext>
                  </a:extLst>
                </a:gridCol>
                <a:gridCol w="441960">
                  <a:extLst>
                    <a:ext uri="{9D8B030D-6E8A-4147-A177-3AD203B41FA5}">
                      <a16:colId xmlns:a16="http://schemas.microsoft.com/office/drawing/2014/main" val="2510609696"/>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976055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8004431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0838870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7179610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89867567"/>
                  </a:ext>
                </a:extLst>
              </a:tr>
            </a:tbl>
          </a:graphicData>
        </a:graphic>
      </p:graphicFrame>
      <p:graphicFrame>
        <p:nvGraphicFramePr>
          <p:cNvPr id="8" name="Table 7">
            <a:extLst>
              <a:ext uri="{FF2B5EF4-FFF2-40B4-BE49-F238E27FC236}">
                <a16:creationId xmlns:a16="http://schemas.microsoft.com/office/drawing/2014/main" id="{68C86BBA-4C74-ADB1-27E8-DAC19ABEAE7D}"/>
              </a:ext>
            </a:extLst>
          </p:cNvPr>
          <p:cNvGraphicFramePr>
            <a:graphicFrameLocks noGrp="1"/>
          </p:cNvGraphicFramePr>
          <p:nvPr>
            <p:extLst>
              <p:ext uri="{D42A27DB-BD31-4B8C-83A1-F6EECF244321}">
                <p14:modId xmlns:p14="http://schemas.microsoft.com/office/powerpoint/2010/main" val="375189663"/>
              </p:ext>
            </p:extLst>
          </p:nvPr>
        </p:nvGraphicFramePr>
        <p:xfrm>
          <a:off x="3048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62750091"/>
                    </a:ext>
                  </a:extLst>
                </a:gridCol>
                <a:gridCol w="441960">
                  <a:extLst>
                    <a:ext uri="{9D8B030D-6E8A-4147-A177-3AD203B41FA5}">
                      <a16:colId xmlns:a16="http://schemas.microsoft.com/office/drawing/2014/main" val="3784466929"/>
                    </a:ext>
                  </a:extLst>
                </a:gridCol>
                <a:gridCol w="441960">
                  <a:extLst>
                    <a:ext uri="{9D8B030D-6E8A-4147-A177-3AD203B41FA5}">
                      <a16:colId xmlns:a16="http://schemas.microsoft.com/office/drawing/2014/main" val="4004991601"/>
                    </a:ext>
                  </a:extLst>
                </a:gridCol>
                <a:gridCol w="441960">
                  <a:extLst>
                    <a:ext uri="{9D8B030D-6E8A-4147-A177-3AD203B41FA5}">
                      <a16:colId xmlns:a16="http://schemas.microsoft.com/office/drawing/2014/main" val="1515692579"/>
                    </a:ext>
                  </a:extLst>
                </a:gridCol>
                <a:gridCol w="441960">
                  <a:extLst>
                    <a:ext uri="{9D8B030D-6E8A-4147-A177-3AD203B41FA5}">
                      <a16:colId xmlns:a16="http://schemas.microsoft.com/office/drawing/2014/main" val="3027045036"/>
                    </a:ext>
                  </a:extLst>
                </a:gridCol>
                <a:gridCol w="441960">
                  <a:extLst>
                    <a:ext uri="{9D8B030D-6E8A-4147-A177-3AD203B41FA5}">
                      <a16:colId xmlns:a16="http://schemas.microsoft.com/office/drawing/2014/main" val="1632136049"/>
                    </a:ext>
                  </a:extLst>
                </a:gridCol>
                <a:gridCol w="441960">
                  <a:extLst>
                    <a:ext uri="{9D8B030D-6E8A-4147-A177-3AD203B41FA5}">
                      <a16:colId xmlns:a16="http://schemas.microsoft.com/office/drawing/2014/main" val="2286361452"/>
                    </a:ext>
                  </a:extLst>
                </a:gridCol>
                <a:gridCol w="441960">
                  <a:extLst>
                    <a:ext uri="{9D8B030D-6E8A-4147-A177-3AD203B41FA5}">
                      <a16:colId xmlns:a16="http://schemas.microsoft.com/office/drawing/2014/main" val="1603678871"/>
                    </a:ext>
                  </a:extLst>
                </a:gridCol>
                <a:gridCol w="441960">
                  <a:extLst>
                    <a:ext uri="{9D8B030D-6E8A-4147-A177-3AD203B41FA5}">
                      <a16:colId xmlns:a16="http://schemas.microsoft.com/office/drawing/2014/main" val="3688183639"/>
                    </a:ext>
                  </a:extLst>
                </a:gridCol>
                <a:gridCol w="441960">
                  <a:extLst>
                    <a:ext uri="{9D8B030D-6E8A-4147-A177-3AD203B41FA5}">
                      <a16:colId xmlns:a16="http://schemas.microsoft.com/office/drawing/2014/main" val="2510609696"/>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97605534"/>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8004431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08388704"/>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71796105"/>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89867567"/>
                  </a:ext>
                </a:extLst>
              </a:tr>
            </a:tbl>
          </a:graphicData>
        </a:graphic>
      </p:graphicFrame>
    </p:spTree>
    <p:extLst>
      <p:ext uri="{BB962C8B-B14F-4D97-AF65-F5344CB8AC3E}">
        <p14:creationId xmlns:p14="http://schemas.microsoft.com/office/powerpoint/2010/main" val="217081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23FC7CD-C553-C716-47AF-E9253EB82BA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3077A4B-F70D-A3B9-F9D6-31E9A469B154}"/>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7C6BDCDC-959D-4886-87E1-7A9BC6847E61}"/>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A61AD9EA-0538-9D62-10F5-634F929C05C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F2F404DF-0115-E149-CED6-722153D3F90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676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6556CAD-2311-C6DF-B72E-7821F03A66B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DBBF360-CCC6-C3F3-2872-1DE86EC591F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C151480F-2847-817D-DF91-904E2B54837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72 pom poms</a:t>
            </a:r>
          </a:p>
        </p:txBody>
      </p:sp>
      <p:sp>
        <p:nvSpPr>
          <p:cNvPr id="17" name="Rectangle 16">
            <a:extLst>
              <a:ext uri="{FF2B5EF4-FFF2-40B4-BE49-F238E27FC236}">
                <a16:creationId xmlns:a16="http://schemas.microsoft.com/office/drawing/2014/main" id="{195A4C10-2242-D237-A515-B7B41F71A8B5}"/>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A29020F9-E244-D6E7-6C62-2E7C290E4533}"/>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CF90B703-56E5-DB57-2B46-3C82E783B79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89E981B9-78B3-0D69-13E1-39BD4326C2C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5045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02777-62E8-7F34-297F-65859D698B1B}"/>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E54E1A26-8A98-EBAA-EFAA-6CA25290B2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450BDE7-72FD-1D36-0FCC-7D1C35CB69F9}"/>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10F4346B-DCD7-1380-81CF-0CD99D1E54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BFE93E06-E881-3C05-C510-48B7AB5EDA5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AACB2442-C3DF-B43A-4CC2-DEB84B992A2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E97FD12-2842-7D53-10F6-A56A4704E934}"/>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63601C54-2FE6-1C73-A7CE-E4F429A24BF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15A590F-EB21-7E59-4603-EF48C2768F38}"/>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9CBC9081-C8A8-C537-2BB1-85208796BAC0}"/>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AD852613-9AAB-FA0B-BB0D-0227A60D51C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C220589E-1AF2-AD40-EB7C-54AD8B0610F3}"/>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83794B07-C3AD-7394-01A3-4BB8D8B3BDB0}"/>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FA2C5E6E-3F7E-783D-F8C5-C6F9EEDEDB2F}"/>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112BA4A6-9228-85F9-6527-80603291A0AA}"/>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A7F422B8-B6D6-3503-7ED9-643AB1B38C1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80BDCA26-7ECC-8417-6076-45811B787A4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7393A667-86F8-4597-63D0-4720E0FC8B5D}"/>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B704A054-91C5-BE66-D793-D45B55934A73}"/>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6C8C55D1-4ACB-8870-D6C8-F6BE9E69089C}"/>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8859F382-80C4-0B83-3D41-08E673067F80}"/>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A153F18F-7AEA-F961-A813-D7E179264346}"/>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452F4CDE-A5CA-13C2-500A-C164F5D6D683}"/>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5C46939D-C955-5C7D-ACF0-7BC33228481D}"/>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24F79FCC-53D3-BAB3-D02E-5CF286B0BEAE}"/>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00B78BBC-4EFC-CC22-1F3C-43FB3ECC5C73}"/>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9A59F492-7658-BC65-5B81-66A3097727B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E39A6FA2-8967-9FBE-D2EA-D2372333E779}"/>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CA01F72F-9C24-97AD-61FE-82D25076D0E3}"/>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707697B5-85BD-0C65-A744-632278D67A07}"/>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57757F8D-C63F-A26C-B92E-CA0D8A98D5E3}"/>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967584F3-FD7D-D16C-A1DB-8A9A15A71605}"/>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72FF3D6C-A791-9DFC-0E68-D86B91DEF3C0}"/>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352A6DCA-AC72-9816-0508-E0995FECA8BC}"/>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1CAA5F26-4946-FA84-3AFC-1A8A68BEE333}"/>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76D3B9DF-4BF9-D7E9-9524-FAC56A405F8E}"/>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287B3FE-51DE-3EB0-DDE1-40EC3BD5BF6F}"/>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351C9E8-8DC4-2026-A308-2E204DF4AEC6}"/>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F75A11-CAAB-5181-4473-E29B33A293BE}"/>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7E121DA-AAC9-A444-E307-6ABC7F8DC115}"/>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F4A59290-6FFB-BC07-93FF-A928CE638659}"/>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10D1CEAB-F47D-BCC2-6116-4B7E179C693C}"/>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24864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“Pom </a:t>
            </a:r>
            <a:r>
              <a:rPr lang="en-US" sz="6000" b="1" dirty="0" err="1">
                <a:solidFill>
                  <a:srgbClr val="FFFF00"/>
                </a:solidFill>
              </a:rPr>
              <a:t>Pom</a:t>
            </a:r>
            <a:r>
              <a:rPr lang="en-US" sz="6000" b="1" dirty="0">
                <a:solidFill>
                  <a:srgbClr val="FFFF00"/>
                </a:solidFill>
              </a:rPr>
              <a:t> Patterns”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0D1C26-F10C-8984-8108-C7DD63D523EF}"/>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pom poms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ED6654-B31B-BA8A-196C-CB47755FD647}"/>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30 and less than 80, and it is part of this pattern:  32, 34, 36,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does not include the digit 4 or the digit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Count by 10’s </a:t>
            </a:r>
          </a:p>
          <a:p>
            <a:pPr algn="ctr"/>
            <a:r>
              <a:rPr lang="en-US" b="1" dirty="0">
                <a:solidFill>
                  <a:schemeClr val="tx1"/>
                </a:solidFill>
              </a:rPr>
              <a:t>and eliminate those numbers.</a:t>
            </a:r>
          </a:p>
          <a:p>
            <a:pPr algn="ctr"/>
            <a:r>
              <a:rPr lang="en-US" b="1" dirty="0">
                <a:solidFill>
                  <a:schemeClr val="tx1"/>
                </a:solidFill>
              </a:rPr>
              <a:t>10, 20, 30,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equal to 25 + 25 + 2.</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digit 8 is not in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0EF906-3785-E066-5026-80F5EB534CB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D1D69B-53C0-B266-1D81-10965B2C7674}"/>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72 pom poms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5C4853-EA4E-C182-2A0A-FFD41E480CE4}"/>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19B8AE53-9CB4-C60F-423E-FDA69F737B76}"/>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“Pom </a:t>
            </a:r>
            <a:r>
              <a:rPr lang="en-US" sz="6000" b="1" dirty="0" err="1">
                <a:solidFill>
                  <a:srgbClr val="FFFF00"/>
                </a:solidFill>
              </a:rPr>
              <a:t>Pom</a:t>
            </a:r>
            <a:r>
              <a:rPr lang="en-US" sz="6000" b="1" dirty="0">
                <a:solidFill>
                  <a:srgbClr val="FFFF00"/>
                </a:solidFill>
              </a:rPr>
              <a:t> Patterns”</a:t>
            </a:r>
          </a:p>
        </p:txBody>
      </p:sp>
      <p:sp>
        <p:nvSpPr>
          <p:cNvPr id="4" name="Rectangle 3">
            <a:extLst>
              <a:ext uri="{FF2B5EF4-FFF2-40B4-BE49-F238E27FC236}">
                <a16:creationId xmlns:a16="http://schemas.microsoft.com/office/drawing/2014/main" id="{58B919D0-E8BD-DD7C-1AC5-1E6164EDEDBF}"/>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97E4CE90-BCF3-FCB9-DA9F-E5F49791B2D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2A8A4FE8-CD28-1CFC-52C2-07FDE2BDB02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8100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9D88F7C-A831-1573-7630-6DC9D2F2750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572D3E3-5553-C771-DD47-C2A105A459A1}"/>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F6DB6519-0E52-5D7E-CF6D-2CDB05E6767F}"/>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089FC8B6-60D9-6CD4-8F50-15B22B4D3724}"/>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pom poms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52797F2F-385B-021C-18C3-91858406EE36}"/>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114695CF-544C-E763-A7ED-A5FD15EBECF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413CD926-1CDC-6F41-3B71-9D62412CE67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4027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19628</TotalTime>
  <Words>2266</Words>
  <Application>Microsoft Office PowerPoint</Application>
  <PresentationFormat>On-screen Show (4:3)</PresentationFormat>
  <Paragraphs>640</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224</cp:revision>
  <dcterms:created xsi:type="dcterms:W3CDTF">2020-11-09T02:38:45Z</dcterms:created>
  <dcterms:modified xsi:type="dcterms:W3CDTF">2024-10-24T02:09:21Z</dcterms:modified>
</cp:coreProperties>
</file>