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707" r:id="rId2"/>
    <p:sldId id="1708" r:id="rId3"/>
    <p:sldId id="1709" r:id="rId4"/>
    <p:sldId id="1680" r:id="rId5"/>
    <p:sldId id="257" r:id="rId6"/>
    <p:sldId id="258" r:id="rId7"/>
    <p:sldId id="259" r:id="rId8"/>
    <p:sldId id="260" r:id="rId9"/>
    <p:sldId id="261" r:id="rId10"/>
    <p:sldId id="1691" r:id="rId11"/>
    <p:sldId id="1692" r:id="rId12"/>
    <p:sldId id="1693" r:id="rId13"/>
    <p:sldId id="1704" r:id="rId14"/>
    <p:sldId id="1695" r:id="rId15"/>
    <p:sldId id="1696" r:id="rId16"/>
    <p:sldId id="1705" r:id="rId17"/>
    <p:sldId id="1698" r:id="rId18"/>
    <p:sldId id="1699" r:id="rId19"/>
    <p:sldId id="1694" r:id="rId20"/>
    <p:sldId id="1701" r:id="rId21"/>
    <p:sldId id="1702" r:id="rId22"/>
    <p:sldId id="170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10</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16</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22</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99B25-4169-961F-5A6B-12DE90863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8049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“When Did the Die </a:t>
            </a:r>
          </a:p>
          <a:p>
            <a:r>
              <a:rPr lang="en-US" sz="6000" b="1" dirty="0">
                <a:solidFill>
                  <a:srgbClr val="FFFF00"/>
                </a:solidFill>
              </a:rPr>
              <a:t>Learn How to Yo-Yo?”</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105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84B26-A3E1-D491-65C8-62EDC7188437}"/>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524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924F3A-8A4D-5899-621E-8A9AA4ADC2B2}"/>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838200" y="-1"/>
            <a:ext cx="3004820" cy="5102525"/>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3’s from 3 to 60.  </a:t>
            </a:r>
          </a:p>
          <a:p>
            <a:pPr algn="ctr"/>
            <a:r>
              <a:rPr lang="en-US" b="1" dirty="0">
                <a:solidFill>
                  <a:schemeClr val="tx1"/>
                </a:solidFill>
              </a:rPr>
              <a:t>The answer is one of those numbers.</a:t>
            </a:r>
          </a:p>
          <a:p>
            <a:pPr algn="ctr"/>
            <a:r>
              <a:rPr lang="en-US" b="1" dirty="0">
                <a:solidFill>
                  <a:schemeClr val="tx1"/>
                </a:solidFill>
              </a:rPr>
              <a:t>3, 6, 9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25.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____ , 52, 53, 54, 55, 56,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88B2502-8458-4F8B-57AB-36FF5596C4C0}"/>
              </a:ext>
            </a:extLst>
          </p:cNvPr>
          <p:cNvGraphicFramePr>
            <a:graphicFrameLocks noGrp="1"/>
          </p:cNvGraphicFramePr>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4743213"/>
                    </a:ext>
                  </a:extLst>
                </a:gridCol>
                <a:gridCol w="441960">
                  <a:extLst>
                    <a:ext uri="{9D8B030D-6E8A-4147-A177-3AD203B41FA5}">
                      <a16:colId xmlns:a16="http://schemas.microsoft.com/office/drawing/2014/main" val="2363366280"/>
                    </a:ext>
                  </a:extLst>
                </a:gridCol>
                <a:gridCol w="441960">
                  <a:extLst>
                    <a:ext uri="{9D8B030D-6E8A-4147-A177-3AD203B41FA5}">
                      <a16:colId xmlns:a16="http://schemas.microsoft.com/office/drawing/2014/main" val="33560686"/>
                    </a:ext>
                  </a:extLst>
                </a:gridCol>
                <a:gridCol w="441960">
                  <a:extLst>
                    <a:ext uri="{9D8B030D-6E8A-4147-A177-3AD203B41FA5}">
                      <a16:colId xmlns:a16="http://schemas.microsoft.com/office/drawing/2014/main" val="2425321541"/>
                    </a:ext>
                  </a:extLst>
                </a:gridCol>
                <a:gridCol w="441960">
                  <a:extLst>
                    <a:ext uri="{9D8B030D-6E8A-4147-A177-3AD203B41FA5}">
                      <a16:colId xmlns:a16="http://schemas.microsoft.com/office/drawing/2014/main" val="807845871"/>
                    </a:ext>
                  </a:extLst>
                </a:gridCol>
                <a:gridCol w="441960">
                  <a:extLst>
                    <a:ext uri="{9D8B030D-6E8A-4147-A177-3AD203B41FA5}">
                      <a16:colId xmlns:a16="http://schemas.microsoft.com/office/drawing/2014/main" val="352567707"/>
                    </a:ext>
                  </a:extLst>
                </a:gridCol>
                <a:gridCol w="441960">
                  <a:extLst>
                    <a:ext uri="{9D8B030D-6E8A-4147-A177-3AD203B41FA5}">
                      <a16:colId xmlns:a16="http://schemas.microsoft.com/office/drawing/2014/main" val="2953269058"/>
                    </a:ext>
                  </a:extLst>
                </a:gridCol>
                <a:gridCol w="441960">
                  <a:extLst>
                    <a:ext uri="{9D8B030D-6E8A-4147-A177-3AD203B41FA5}">
                      <a16:colId xmlns:a16="http://schemas.microsoft.com/office/drawing/2014/main" val="2827967812"/>
                    </a:ext>
                  </a:extLst>
                </a:gridCol>
                <a:gridCol w="441960">
                  <a:extLst>
                    <a:ext uri="{9D8B030D-6E8A-4147-A177-3AD203B41FA5}">
                      <a16:colId xmlns:a16="http://schemas.microsoft.com/office/drawing/2014/main" val="2560474768"/>
                    </a:ext>
                  </a:extLst>
                </a:gridCol>
                <a:gridCol w="441960">
                  <a:extLst>
                    <a:ext uri="{9D8B030D-6E8A-4147-A177-3AD203B41FA5}">
                      <a16:colId xmlns:a16="http://schemas.microsoft.com/office/drawing/2014/main" val="339310876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73133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51251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241571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5304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791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907013"/>
                  </a:ext>
                </a:extLst>
              </a:tr>
            </a:tbl>
          </a:graphicData>
        </a:graphic>
      </p:graphicFrame>
    </p:spTree>
    <p:extLst>
      <p:ext uri="{BB962C8B-B14F-4D97-AF65-F5344CB8AC3E}">
        <p14:creationId xmlns:p14="http://schemas.microsoft.com/office/powerpoint/2010/main" val="321315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958B5E-7D84-0916-A6BB-CB13F61CBB53}"/>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5656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C8002-0EF3-2EB9-7758-5BB5FD7D17D9}"/>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9545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87699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“When Did the Die </a:t>
            </a:r>
          </a:p>
          <a:p>
            <a:r>
              <a:rPr lang="en-US" sz="6000" b="1" dirty="0">
                <a:solidFill>
                  <a:srgbClr val="FFFF00"/>
                </a:solidFill>
              </a:rPr>
              <a:t>Learn How to Yo-Yo?”</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2468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84B26-A3E1-D491-65C8-62EDC7188437}"/>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2161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924F3A-8A4D-5899-621E-8A9AA4ADC2B2}"/>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838200" y="-1"/>
            <a:ext cx="3004820" cy="5102525"/>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3’s from 3 to 60.  </a:t>
            </a:r>
          </a:p>
          <a:p>
            <a:pPr algn="ctr"/>
            <a:r>
              <a:rPr lang="en-US" b="1" dirty="0">
                <a:solidFill>
                  <a:schemeClr val="tx1"/>
                </a:solidFill>
              </a:rPr>
              <a:t>The answer is one of those numbers.</a:t>
            </a:r>
          </a:p>
          <a:p>
            <a:pPr algn="ctr"/>
            <a:r>
              <a:rPr lang="en-US" b="1" dirty="0">
                <a:solidFill>
                  <a:schemeClr val="tx1"/>
                </a:solidFill>
              </a:rPr>
              <a:t>3, 6, 9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25.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____ , 52, 53, 54, 55, 56,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88B2502-8458-4F8B-57AB-36FF5596C4C0}"/>
              </a:ext>
            </a:extLst>
          </p:cNvPr>
          <p:cNvGraphicFramePr>
            <a:graphicFrameLocks noGrp="1"/>
          </p:cNvGraphicFramePr>
          <p:nvPr>
            <p:extLst>
              <p:ext uri="{D42A27DB-BD31-4B8C-83A1-F6EECF244321}">
                <p14:modId xmlns:p14="http://schemas.microsoft.com/office/powerpoint/2010/main" val="892514400"/>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4743213"/>
                    </a:ext>
                  </a:extLst>
                </a:gridCol>
                <a:gridCol w="441960">
                  <a:extLst>
                    <a:ext uri="{9D8B030D-6E8A-4147-A177-3AD203B41FA5}">
                      <a16:colId xmlns:a16="http://schemas.microsoft.com/office/drawing/2014/main" val="2363366280"/>
                    </a:ext>
                  </a:extLst>
                </a:gridCol>
                <a:gridCol w="441960">
                  <a:extLst>
                    <a:ext uri="{9D8B030D-6E8A-4147-A177-3AD203B41FA5}">
                      <a16:colId xmlns:a16="http://schemas.microsoft.com/office/drawing/2014/main" val="33560686"/>
                    </a:ext>
                  </a:extLst>
                </a:gridCol>
                <a:gridCol w="441960">
                  <a:extLst>
                    <a:ext uri="{9D8B030D-6E8A-4147-A177-3AD203B41FA5}">
                      <a16:colId xmlns:a16="http://schemas.microsoft.com/office/drawing/2014/main" val="2425321541"/>
                    </a:ext>
                  </a:extLst>
                </a:gridCol>
                <a:gridCol w="441960">
                  <a:extLst>
                    <a:ext uri="{9D8B030D-6E8A-4147-A177-3AD203B41FA5}">
                      <a16:colId xmlns:a16="http://schemas.microsoft.com/office/drawing/2014/main" val="807845871"/>
                    </a:ext>
                  </a:extLst>
                </a:gridCol>
                <a:gridCol w="441960">
                  <a:extLst>
                    <a:ext uri="{9D8B030D-6E8A-4147-A177-3AD203B41FA5}">
                      <a16:colId xmlns:a16="http://schemas.microsoft.com/office/drawing/2014/main" val="352567707"/>
                    </a:ext>
                  </a:extLst>
                </a:gridCol>
                <a:gridCol w="441960">
                  <a:extLst>
                    <a:ext uri="{9D8B030D-6E8A-4147-A177-3AD203B41FA5}">
                      <a16:colId xmlns:a16="http://schemas.microsoft.com/office/drawing/2014/main" val="2953269058"/>
                    </a:ext>
                  </a:extLst>
                </a:gridCol>
                <a:gridCol w="441960">
                  <a:extLst>
                    <a:ext uri="{9D8B030D-6E8A-4147-A177-3AD203B41FA5}">
                      <a16:colId xmlns:a16="http://schemas.microsoft.com/office/drawing/2014/main" val="2827967812"/>
                    </a:ext>
                  </a:extLst>
                </a:gridCol>
                <a:gridCol w="441960">
                  <a:extLst>
                    <a:ext uri="{9D8B030D-6E8A-4147-A177-3AD203B41FA5}">
                      <a16:colId xmlns:a16="http://schemas.microsoft.com/office/drawing/2014/main" val="2560474768"/>
                    </a:ext>
                  </a:extLst>
                </a:gridCol>
                <a:gridCol w="441960">
                  <a:extLst>
                    <a:ext uri="{9D8B030D-6E8A-4147-A177-3AD203B41FA5}">
                      <a16:colId xmlns:a16="http://schemas.microsoft.com/office/drawing/2014/main" val="339310876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73133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51251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241571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5304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791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907013"/>
                  </a:ext>
                </a:extLst>
              </a:tr>
            </a:tbl>
          </a:graphicData>
        </a:graphic>
      </p:graphicFrame>
      <p:graphicFrame>
        <p:nvGraphicFramePr>
          <p:cNvPr id="4" name="Table 3">
            <a:extLst>
              <a:ext uri="{FF2B5EF4-FFF2-40B4-BE49-F238E27FC236}">
                <a16:creationId xmlns:a16="http://schemas.microsoft.com/office/drawing/2014/main" id="{BE63D56C-B9B9-FD1A-4743-E70207C100B2}"/>
              </a:ext>
            </a:extLst>
          </p:cNvPr>
          <p:cNvGraphicFramePr>
            <a:graphicFrameLocks noGrp="1"/>
          </p:cNvGraphicFramePr>
          <p:nvPr>
            <p:extLst>
              <p:ext uri="{D42A27DB-BD31-4B8C-83A1-F6EECF244321}">
                <p14:modId xmlns:p14="http://schemas.microsoft.com/office/powerpoint/2010/main" val="2721587473"/>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4743213"/>
                    </a:ext>
                  </a:extLst>
                </a:gridCol>
                <a:gridCol w="441960">
                  <a:extLst>
                    <a:ext uri="{9D8B030D-6E8A-4147-A177-3AD203B41FA5}">
                      <a16:colId xmlns:a16="http://schemas.microsoft.com/office/drawing/2014/main" val="2363366280"/>
                    </a:ext>
                  </a:extLst>
                </a:gridCol>
                <a:gridCol w="441960">
                  <a:extLst>
                    <a:ext uri="{9D8B030D-6E8A-4147-A177-3AD203B41FA5}">
                      <a16:colId xmlns:a16="http://schemas.microsoft.com/office/drawing/2014/main" val="33560686"/>
                    </a:ext>
                  </a:extLst>
                </a:gridCol>
                <a:gridCol w="441960">
                  <a:extLst>
                    <a:ext uri="{9D8B030D-6E8A-4147-A177-3AD203B41FA5}">
                      <a16:colId xmlns:a16="http://schemas.microsoft.com/office/drawing/2014/main" val="2425321541"/>
                    </a:ext>
                  </a:extLst>
                </a:gridCol>
                <a:gridCol w="441960">
                  <a:extLst>
                    <a:ext uri="{9D8B030D-6E8A-4147-A177-3AD203B41FA5}">
                      <a16:colId xmlns:a16="http://schemas.microsoft.com/office/drawing/2014/main" val="807845871"/>
                    </a:ext>
                  </a:extLst>
                </a:gridCol>
                <a:gridCol w="441960">
                  <a:extLst>
                    <a:ext uri="{9D8B030D-6E8A-4147-A177-3AD203B41FA5}">
                      <a16:colId xmlns:a16="http://schemas.microsoft.com/office/drawing/2014/main" val="352567707"/>
                    </a:ext>
                  </a:extLst>
                </a:gridCol>
                <a:gridCol w="441960">
                  <a:extLst>
                    <a:ext uri="{9D8B030D-6E8A-4147-A177-3AD203B41FA5}">
                      <a16:colId xmlns:a16="http://schemas.microsoft.com/office/drawing/2014/main" val="2953269058"/>
                    </a:ext>
                  </a:extLst>
                </a:gridCol>
                <a:gridCol w="441960">
                  <a:extLst>
                    <a:ext uri="{9D8B030D-6E8A-4147-A177-3AD203B41FA5}">
                      <a16:colId xmlns:a16="http://schemas.microsoft.com/office/drawing/2014/main" val="2827967812"/>
                    </a:ext>
                  </a:extLst>
                </a:gridCol>
                <a:gridCol w="441960">
                  <a:extLst>
                    <a:ext uri="{9D8B030D-6E8A-4147-A177-3AD203B41FA5}">
                      <a16:colId xmlns:a16="http://schemas.microsoft.com/office/drawing/2014/main" val="2560474768"/>
                    </a:ext>
                  </a:extLst>
                </a:gridCol>
                <a:gridCol w="441960">
                  <a:extLst>
                    <a:ext uri="{9D8B030D-6E8A-4147-A177-3AD203B41FA5}">
                      <a16:colId xmlns:a16="http://schemas.microsoft.com/office/drawing/2014/main" val="339310876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1373133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51251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241571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725304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1791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907013"/>
                  </a:ext>
                </a:extLst>
              </a:tr>
            </a:tbl>
          </a:graphicData>
        </a:graphic>
      </p:graphicFrame>
      <p:graphicFrame>
        <p:nvGraphicFramePr>
          <p:cNvPr id="5" name="Table 4">
            <a:extLst>
              <a:ext uri="{FF2B5EF4-FFF2-40B4-BE49-F238E27FC236}">
                <a16:creationId xmlns:a16="http://schemas.microsoft.com/office/drawing/2014/main" id="{FA6A210F-C762-2D6E-1EB0-3C1080CD073C}"/>
              </a:ext>
            </a:extLst>
          </p:cNvPr>
          <p:cNvGraphicFramePr>
            <a:graphicFrameLocks noGrp="1"/>
          </p:cNvGraphicFramePr>
          <p:nvPr>
            <p:extLst>
              <p:ext uri="{D42A27DB-BD31-4B8C-83A1-F6EECF244321}">
                <p14:modId xmlns:p14="http://schemas.microsoft.com/office/powerpoint/2010/main" val="1651971019"/>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4743213"/>
                    </a:ext>
                  </a:extLst>
                </a:gridCol>
                <a:gridCol w="441960">
                  <a:extLst>
                    <a:ext uri="{9D8B030D-6E8A-4147-A177-3AD203B41FA5}">
                      <a16:colId xmlns:a16="http://schemas.microsoft.com/office/drawing/2014/main" val="2363366280"/>
                    </a:ext>
                  </a:extLst>
                </a:gridCol>
                <a:gridCol w="441960">
                  <a:extLst>
                    <a:ext uri="{9D8B030D-6E8A-4147-A177-3AD203B41FA5}">
                      <a16:colId xmlns:a16="http://schemas.microsoft.com/office/drawing/2014/main" val="33560686"/>
                    </a:ext>
                  </a:extLst>
                </a:gridCol>
                <a:gridCol w="441960">
                  <a:extLst>
                    <a:ext uri="{9D8B030D-6E8A-4147-A177-3AD203B41FA5}">
                      <a16:colId xmlns:a16="http://schemas.microsoft.com/office/drawing/2014/main" val="2425321541"/>
                    </a:ext>
                  </a:extLst>
                </a:gridCol>
                <a:gridCol w="441960">
                  <a:extLst>
                    <a:ext uri="{9D8B030D-6E8A-4147-A177-3AD203B41FA5}">
                      <a16:colId xmlns:a16="http://schemas.microsoft.com/office/drawing/2014/main" val="807845871"/>
                    </a:ext>
                  </a:extLst>
                </a:gridCol>
                <a:gridCol w="441960">
                  <a:extLst>
                    <a:ext uri="{9D8B030D-6E8A-4147-A177-3AD203B41FA5}">
                      <a16:colId xmlns:a16="http://schemas.microsoft.com/office/drawing/2014/main" val="352567707"/>
                    </a:ext>
                  </a:extLst>
                </a:gridCol>
                <a:gridCol w="441960">
                  <a:extLst>
                    <a:ext uri="{9D8B030D-6E8A-4147-A177-3AD203B41FA5}">
                      <a16:colId xmlns:a16="http://schemas.microsoft.com/office/drawing/2014/main" val="2953269058"/>
                    </a:ext>
                  </a:extLst>
                </a:gridCol>
                <a:gridCol w="441960">
                  <a:extLst>
                    <a:ext uri="{9D8B030D-6E8A-4147-A177-3AD203B41FA5}">
                      <a16:colId xmlns:a16="http://schemas.microsoft.com/office/drawing/2014/main" val="2827967812"/>
                    </a:ext>
                  </a:extLst>
                </a:gridCol>
                <a:gridCol w="441960">
                  <a:extLst>
                    <a:ext uri="{9D8B030D-6E8A-4147-A177-3AD203B41FA5}">
                      <a16:colId xmlns:a16="http://schemas.microsoft.com/office/drawing/2014/main" val="2560474768"/>
                    </a:ext>
                  </a:extLst>
                </a:gridCol>
                <a:gridCol w="441960">
                  <a:extLst>
                    <a:ext uri="{9D8B030D-6E8A-4147-A177-3AD203B41FA5}">
                      <a16:colId xmlns:a16="http://schemas.microsoft.com/office/drawing/2014/main" val="339310876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1373133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51251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241571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725304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1791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907013"/>
                  </a:ext>
                </a:extLst>
              </a:tr>
            </a:tbl>
          </a:graphicData>
        </a:graphic>
      </p:graphicFrame>
      <p:graphicFrame>
        <p:nvGraphicFramePr>
          <p:cNvPr id="6" name="Table 5">
            <a:extLst>
              <a:ext uri="{FF2B5EF4-FFF2-40B4-BE49-F238E27FC236}">
                <a16:creationId xmlns:a16="http://schemas.microsoft.com/office/drawing/2014/main" id="{879BFABF-7CBA-2D0D-3C46-C9B5E1B09AEC}"/>
              </a:ext>
            </a:extLst>
          </p:cNvPr>
          <p:cNvGraphicFramePr>
            <a:graphicFrameLocks noGrp="1"/>
          </p:cNvGraphicFramePr>
          <p:nvPr>
            <p:extLst>
              <p:ext uri="{D42A27DB-BD31-4B8C-83A1-F6EECF244321}">
                <p14:modId xmlns:p14="http://schemas.microsoft.com/office/powerpoint/2010/main" val="1010626840"/>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4743213"/>
                    </a:ext>
                  </a:extLst>
                </a:gridCol>
                <a:gridCol w="441960">
                  <a:extLst>
                    <a:ext uri="{9D8B030D-6E8A-4147-A177-3AD203B41FA5}">
                      <a16:colId xmlns:a16="http://schemas.microsoft.com/office/drawing/2014/main" val="2363366280"/>
                    </a:ext>
                  </a:extLst>
                </a:gridCol>
                <a:gridCol w="441960">
                  <a:extLst>
                    <a:ext uri="{9D8B030D-6E8A-4147-A177-3AD203B41FA5}">
                      <a16:colId xmlns:a16="http://schemas.microsoft.com/office/drawing/2014/main" val="33560686"/>
                    </a:ext>
                  </a:extLst>
                </a:gridCol>
                <a:gridCol w="441960">
                  <a:extLst>
                    <a:ext uri="{9D8B030D-6E8A-4147-A177-3AD203B41FA5}">
                      <a16:colId xmlns:a16="http://schemas.microsoft.com/office/drawing/2014/main" val="2425321541"/>
                    </a:ext>
                  </a:extLst>
                </a:gridCol>
                <a:gridCol w="441960">
                  <a:extLst>
                    <a:ext uri="{9D8B030D-6E8A-4147-A177-3AD203B41FA5}">
                      <a16:colId xmlns:a16="http://schemas.microsoft.com/office/drawing/2014/main" val="807845871"/>
                    </a:ext>
                  </a:extLst>
                </a:gridCol>
                <a:gridCol w="441960">
                  <a:extLst>
                    <a:ext uri="{9D8B030D-6E8A-4147-A177-3AD203B41FA5}">
                      <a16:colId xmlns:a16="http://schemas.microsoft.com/office/drawing/2014/main" val="352567707"/>
                    </a:ext>
                  </a:extLst>
                </a:gridCol>
                <a:gridCol w="441960">
                  <a:extLst>
                    <a:ext uri="{9D8B030D-6E8A-4147-A177-3AD203B41FA5}">
                      <a16:colId xmlns:a16="http://schemas.microsoft.com/office/drawing/2014/main" val="2953269058"/>
                    </a:ext>
                  </a:extLst>
                </a:gridCol>
                <a:gridCol w="441960">
                  <a:extLst>
                    <a:ext uri="{9D8B030D-6E8A-4147-A177-3AD203B41FA5}">
                      <a16:colId xmlns:a16="http://schemas.microsoft.com/office/drawing/2014/main" val="2827967812"/>
                    </a:ext>
                  </a:extLst>
                </a:gridCol>
                <a:gridCol w="441960">
                  <a:extLst>
                    <a:ext uri="{9D8B030D-6E8A-4147-A177-3AD203B41FA5}">
                      <a16:colId xmlns:a16="http://schemas.microsoft.com/office/drawing/2014/main" val="2560474768"/>
                    </a:ext>
                  </a:extLst>
                </a:gridCol>
                <a:gridCol w="441960">
                  <a:extLst>
                    <a:ext uri="{9D8B030D-6E8A-4147-A177-3AD203B41FA5}">
                      <a16:colId xmlns:a16="http://schemas.microsoft.com/office/drawing/2014/main" val="339310876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1373133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51251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2241571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725304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1791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907013"/>
                  </a:ext>
                </a:extLst>
              </a:tr>
            </a:tbl>
          </a:graphicData>
        </a:graphic>
      </p:graphicFrame>
      <p:graphicFrame>
        <p:nvGraphicFramePr>
          <p:cNvPr id="7" name="Table 6">
            <a:extLst>
              <a:ext uri="{FF2B5EF4-FFF2-40B4-BE49-F238E27FC236}">
                <a16:creationId xmlns:a16="http://schemas.microsoft.com/office/drawing/2014/main" id="{34E81906-92FA-051E-D632-0BAFFA2E5D28}"/>
              </a:ext>
            </a:extLst>
          </p:cNvPr>
          <p:cNvGraphicFramePr>
            <a:graphicFrameLocks noGrp="1"/>
          </p:cNvGraphicFramePr>
          <p:nvPr>
            <p:extLst>
              <p:ext uri="{D42A27DB-BD31-4B8C-83A1-F6EECF244321}">
                <p14:modId xmlns:p14="http://schemas.microsoft.com/office/powerpoint/2010/main" val="1680548760"/>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4743213"/>
                    </a:ext>
                  </a:extLst>
                </a:gridCol>
                <a:gridCol w="441960">
                  <a:extLst>
                    <a:ext uri="{9D8B030D-6E8A-4147-A177-3AD203B41FA5}">
                      <a16:colId xmlns:a16="http://schemas.microsoft.com/office/drawing/2014/main" val="2363366280"/>
                    </a:ext>
                  </a:extLst>
                </a:gridCol>
                <a:gridCol w="441960">
                  <a:extLst>
                    <a:ext uri="{9D8B030D-6E8A-4147-A177-3AD203B41FA5}">
                      <a16:colId xmlns:a16="http://schemas.microsoft.com/office/drawing/2014/main" val="33560686"/>
                    </a:ext>
                  </a:extLst>
                </a:gridCol>
                <a:gridCol w="441960">
                  <a:extLst>
                    <a:ext uri="{9D8B030D-6E8A-4147-A177-3AD203B41FA5}">
                      <a16:colId xmlns:a16="http://schemas.microsoft.com/office/drawing/2014/main" val="2425321541"/>
                    </a:ext>
                  </a:extLst>
                </a:gridCol>
                <a:gridCol w="441960">
                  <a:extLst>
                    <a:ext uri="{9D8B030D-6E8A-4147-A177-3AD203B41FA5}">
                      <a16:colId xmlns:a16="http://schemas.microsoft.com/office/drawing/2014/main" val="807845871"/>
                    </a:ext>
                  </a:extLst>
                </a:gridCol>
                <a:gridCol w="441960">
                  <a:extLst>
                    <a:ext uri="{9D8B030D-6E8A-4147-A177-3AD203B41FA5}">
                      <a16:colId xmlns:a16="http://schemas.microsoft.com/office/drawing/2014/main" val="352567707"/>
                    </a:ext>
                  </a:extLst>
                </a:gridCol>
                <a:gridCol w="441960">
                  <a:extLst>
                    <a:ext uri="{9D8B030D-6E8A-4147-A177-3AD203B41FA5}">
                      <a16:colId xmlns:a16="http://schemas.microsoft.com/office/drawing/2014/main" val="2953269058"/>
                    </a:ext>
                  </a:extLst>
                </a:gridCol>
                <a:gridCol w="441960">
                  <a:extLst>
                    <a:ext uri="{9D8B030D-6E8A-4147-A177-3AD203B41FA5}">
                      <a16:colId xmlns:a16="http://schemas.microsoft.com/office/drawing/2014/main" val="2827967812"/>
                    </a:ext>
                  </a:extLst>
                </a:gridCol>
                <a:gridCol w="441960">
                  <a:extLst>
                    <a:ext uri="{9D8B030D-6E8A-4147-A177-3AD203B41FA5}">
                      <a16:colId xmlns:a16="http://schemas.microsoft.com/office/drawing/2014/main" val="2560474768"/>
                    </a:ext>
                  </a:extLst>
                </a:gridCol>
                <a:gridCol w="441960">
                  <a:extLst>
                    <a:ext uri="{9D8B030D-6E8A-4147-A177-3AD203B41FA5}">
                      <a16:colId xmlns:a16="http://schemas.microsoft.com/office/drawing/2014/main" val="339310876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1373133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51251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2241571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725304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1791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907013"/>
                  </a:ext>
                </a:extLst>
              </a:tr>
            </a:tbl>
          </a:graphicData>
        </a:graphic>
      </p:graphicFrame>
      <p:graphicFrame>
        <p:nvGraphicFramePr>
          <p:cNvPr id="8" name="Table 7">
            <a:extLst>
              <a:ext uri="{FF2B5EF4-FFF2-40B4-BE49-F238E27FC236}">
                <a16:creationId xmlns:a16="http://schemas.microsoft.com/office/drawing/2014/main" id="{EA202EAC-0182-1539-3955-0DCF9D1D7ADA}"/>
              </a:ext>
            </a:extLst>
          </p:cNvPr>
          <p:cNvGraphicFramePr>
            <a:graphicFrameLocks noGrp="1"/>
          </p:cNvGraphicFramePr>
          <p:nvPr>
            <p:extLst>
              <p:ext uri="{D42A27DB-BD31-4B8C-83A1-F6EECF244321}">
                <p14:modId xmlns:p14="http://schemas.microsoft.com/office/powerpoint/2010/main" val="1282449159"/>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4743213"/>
                    </a:ext>
                  </a:extLst>
                </a:gridCol>
                <a:gridCol w="441960">
                  <a:extLst>
                    <a:ext uri="{9D8B030D-6E8A-4147-A177-3AD203B41FA5}">
                      <a16:colId xmlns:a16="http://schemas.microsoft.com/office/drawing/2014/main" val="2363366280"/>
                    </a:ext>
                  </a:extLst>
                </a:gridCol>
                <a:gridCol w="441960">
                  <a:extLst>
                    <a:ext uri="{9D8B030D-6E8A-4147-A177-3AD203B41FA5}">
                      <a16:colId xmlns:a16="http://schemas.microsoft.com/office/drawing/2014/main" val="33560686"/>
                    </a:ext>
                  </a:extLst>
                </a:gridCol>
                <a:gridCol w="441960">
                  <a:extLst>
                    <a:ext uri="{9D8B030D-6E8A-4147-A177-3AD203B41FA5}">
                      <a16:colId xmlns:a16="http://schemas.microsoft.com/office/drawing/2014/main" val="2425321541"/>
                    </a:ext>
                  </a:extLst>
                </a:gridCol>
                <a:gridCol w="441960">
                  <a:extLst>
                    <a:ext uri="{9D8B030D-6E8A-4147-A177-3AD203B41FA5}">
                      <a16:colId xmlns:a16="http://schemas.microsoft.com/office/drawing/2014/main" val="807845871"/>
                    </a:ext>
                  </a:extLst>
                </a:gridCol>
                <a:gridCol w="441960">
                  <a:extLst>
                    <a:ext uri="{9D8B030D-6E8A-4147-A177-3AD203B41FA5}">
                      <a16:colId xmlns:a16="http://schemas.microsoft.com/office/drawing/2014/main" val="352567707"/>
                    </a:ext>
                  </a:extLst>
                </a:gridCol>
                <a:gridCol w="441960">
                  <a:extLst>
                    <a:ext uri="{9D8B030D-6E8A-4147-A177-3AD203B41FA5}">
                      <a16:colId xmlns:a16="http://schemas.microsoft.com/office/drawing/2014/main" val="2953269058"/>
                    </a:ext>
                  </a:extLst>
                </a:gridCol>
                <a:gridCol w="441960">
                  <a:extLst>
                    <a:ext uri="{9D8B030D-6E8A-4147-A177-3AD203B41FA5}">
                      <a16:colId xmlns:a16="http://schemas.microsoft.com/office/drawing/2014/main" val="2827967812"/>
                    </a:ext>
                  </a:extLst>
                </a:gridCol>
                <a:gridCol w="441960">
                  <a:extLst>
                    <a:ext uri="{9D8B030D-6E8A-4147-A177-3AD203B41FA5}">
                      <a16:colId xmlns:a16="http://schemas.microsoft.com/office/drawing/2014/main" val="2560474768"/>
                    </a:ext>
                  </a:extLst>
                </a:gridCol>
                <a:gridCol w="441960">
                  <a:extLst>
                    <a:ext uri="{9D8B030D-6E8A-4147-A177-3AD203B41FA5}">
                      <a16:colId xmlns:a16="http://schemas.microsoft.com/office/drawing/2014/main" val="339310876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1373133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551251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2241571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725304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179109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907013"/>
                  </a:ext>
                </a:extLst>
              </a:tr>
            </a:tbl>
          </a:graphicData>
        </a:graphic>
      </p:graphicFrame>
    </p:spTree>
    <p:extLst>
      <p:ext uri="{BB962C8B-B14F-4D97-AF65-F5344CB8AC3E}">
        <p14:creationId xmlns:p14="http://schemas.microsoft.com/office/powerpoint/2010/main" val="334819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F448A9-66F5-435B-9373-DEACA4DF0B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45ABDA-04E9-5D66-90EE-B96346C9E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21130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958B5E-7D84-0916-A6BB-CB13F61CBB53}"/>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170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C8002-0EF3-2EB9-7758-5BB5FD7D17D9}"/>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38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04691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D08EB7-B373-0A1D-0399-5AFEFD1F10F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D6345E-77CD-1E64-8A0D-EE8A1E20E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88560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“When Did the Die </a:t>
            </a:r>
          </a:p>
          <a:p>
            <a:r>
              <a:rPr lang="en-US" sz="6000" b="1" dirty="0">
                <a:solidFill>
                  <a:srgbClr val="FFFF00"/>
                </a:solidFill>
              </a:rPr>
              <a:t>Learn How to Yo-Yo?”</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84B26-A3E1-D491-65C8-62EDC7188437}"/>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924F3A-8A4D-5899-621E-8A9AA4ADC2B2}"/>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3’s from 3 to 60.  </a:t>
            </a:r>
          </a:p>
          <a:p>
            <a:pPr algn="ctr"/>
            <a:r>
              <a:rPr lang="en-US" b="1" dirty="0">
                <a:solidFill>
                  <a:schemeClr val="tx1"/>
                </a:solidFill>
              </a:rPr>
              <a:t>The answer is one of those numbers.</a:t>
            </a:r>
          </a:p>
          <a:p>
            <a:pPr algn="ctr"/>
            <a:r>
              <a:rPr lang="en-US" b="1" dirty="0">
                <a:solidFill>
                  <a:schemeClr val="tx1"/>
                </a:solidFill>
              </a:rPr>
              <a:t>3, 6, 9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25.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____ , 52, 53, 54, 55, 56,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958B5E-7D84-0916-A6BB-CB13F61CBB53}"/>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C8002-0EF3-2EB9-7758-5BB5FD7D17D9}"/>
              </a:ext>
            </a:extLst>
          </p:cNvPr>
          <p:cNvPicPr>
            <a:picLocks noChangeAspect="1"/>
          </p:cNvPicPr>
          <p:nvPr/>
        </p:nvPicPr>
        <p:blipFill rotWithShape="1">
          <a:blip r:embed="rId2">
            <a:extLst>
              <a:ext uri="{28A0092B-C50C-407E-A947-70E740481C1C}">
                <a14:useLocalDpi xmlns:a14="http://schemas.microsoft.com/office/drawing/2010/main" val="0"/>
              </a:ext>
            </a:extLst>
          </a:blip>
          <a:srcRect r="55834"/>
          <a:stretch/>
        </p:blipFill>
        <p:spPr>
          <a:xfrm>
            <a:off x="0" y="0"/>
            <a:ext cx="40386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10215</TotalTime>
  <Words>2345</Words>
  <Application>Microsoft Office PowerPoint</Application>
  <PresentationFormat>On-screen Show (4:3)</PresentationFormat>
  <Paragraphs>719</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216</cp:revision>
  <dcterms:created xsi:type="dcterms:W3CDTF">2020-11-09T02:38:45Z</dcterms:created>
  <dcterms:modified xsi:type="dcterms:W3CDTF">2024-10-30T23:10:10Z</dcterms:modified>
</cp:coreProperties>
</file>