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49" r:id="rId9"/>
    <p:sldId id="1750" r:id="rId10"/>
    <p:sldId id="1751" r:id="rId11"/>
    <p:sldId id="1752" r:id="rId12"/>
    <p:sldId id="1753" r:id="rId13"/>
    <p:sldId id="1761" r:id="rId14"/>
    <p:sldId id="1755" r:id="rId15"/>
    <p:sldId id="1756" r:id="rId16"/>
    <p:sldId id="1757" r:id="rId17"/>
    <p:sldId id="1758" r:id="rId18"/>
    <p:sldId id="1759" r:id="rId19"/>
    <p:sldId id="17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C43233-3754-A19B-7A42-987DC502DC01}"/>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838200" y="0"/>
            <a:ext cx="3025422" cy="5105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60</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digit 3 is not in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22.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75, 70, 65, ____ ,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68413BD-3C3B-8777-1BAF-EB20AC08E076}"/>
              </a:ext>
            </a:extLst>
          </p:cNvPr>
          <p:cNvGraphicFramePr>
            <a:graphicFrameLocks noGrp="1"/>
          </p:cNvGraphicFramePr>
          <p:nvPr>
            <p:extLst>
              <p:ext uri="{D42A27DB-BD31-4B8C-83A1-F6EECF244321}">
                <p14:modId xmlns:p14="http://schemas.microsoft.com/office/powerpoint/2010/main" val="364406595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10688275"/>
                    </a:ext>
                  </a:extLst>
                </a:gridCol>
                <a:gridCol w="441960">
                  <a:extLst>
                    <a:ext uri="{9D8B030D-6E8A-4147-A177-3AD203B41FA5}">
                      <a16:colId xmlns:a16="http://schemas.microsoft.com/office/drawing/2014/main" val="3654533955"/>
                    </a:ext>
                  </a:extLst>
                </a:gridCol>
                <a:gridCol w="441960">
                  <a:extLst>
                    <a:ext uri="{9D8B030D-6E8A-4147-A177-3AD203B41FA5}">
                      <a16:colId xmlns:a16="http://schemas.microsoft.com/office/drawing/2014/main" val="398595226"/>
                    </a:ext>
                  </a:extLst>
                </a:gridCol>
                <a:gridCol w="441960">
                  <a:extLst>
                    <a:ext uri="{9D8B030D-6E8A-4147-A177-3AD203B41FA5}">
                      <a16:colId xmlns:a16="http://schemas.microsoft.com/office/drawing/2014/main" val="48944316"/>
                    </a:ext>
                  </a:extLst>
                </a:gridCol>
                <a:gridCol w="441960">
                  <a:extLst>
                    <a:ext uri="{9D8B030D-6E8A-4147-A177-3AD203B41FA5}">
                      <a16:colId xmlns:a16="http://schemas.microsoft.com/office/drawing/2014/main" val="1850819412"/>
                    </a:ext>
                  </a:extLst>
                </a:gridCol>
                <a:gridCol w="441960">
                  <a:extLst>
                    <a:ext uri="{9D8B030D-6E8A-4147-A177-3AD203B41FA5}">
                      <a16:colId xmlns:a16="http://schemas.microsoft.com/office/drawing/2014/main" val="3058787667"/>
                    </a:ext>
                  </a:extLst>
                </a:gridCol>
                <a:gridCol w="441960">
                  <a:extLst>
                    <a:ext uri="{9D8B030D-6E8A-4147-A177-3AD203B41FA5}">
                      <a16:colId xmlns:a16="http://schemas.microsoft.com/office/drawing/2014/main" val="1115276087"/>
                    </a:ext>
                  </a:extLst>
                </a:gridCol>
                <a:gridCol w="441960">
                  <a:extLst>
                    <a:ext uri="{9D8B030D-6E8A-4147-A177-3AD203B41FA5}">
                      <a16:colId xmlns:a16="http://schemas.microsoft.com/office/drawing/2014/main" val="386307644"/>
                    </a:ext>
                  </a:extLst>
                </a:gridCol>
                <a:gridCol w="441960">
                  <a:extLst>
                    <a:ext uri="{9D8B030D-6E8A-4147-A177-3AD203B41FA5}">
                      <a16:colId xmlns:a16="http://schemas.microsoft.com/office/drawing/2014/main" val="3522917400"/>
                    </a:ext>
                  </a:extLst>
                </a:gridCol>
                <a:gridCol w="441960">
                  <a:extLst>
                    <a:ext uri="{9D8B030D-6E8A-4147-A177-3AD203B41FA5}">
                      <a16:colId xmlns:a16="http://schemas.microsoft.com/office/drawing/2014/main" val="10819607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53938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658820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16979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505598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84697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454643"/>
                  </a:ext>
                </a:extLst>
              </a:tr>
            </a:tbl>
          </a:graphicData>
        </a:graphic>
      </p:graphicFrame>
    </p:spTree>
    <p:extLst>
      <p:ext uri="{BB962C8B-B14F-4D97-AF65-F5344CB8AC3E}">
        <p14:creationId xmlns:p14="http://schemas.microsoft.com/office/powerpoint/2010/main" val="115978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69708-0943-4E58-9ED7-1C7B366E6395}"/>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5645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77058-8268-6D8D-4092-4011AF63C415}"/>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495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73745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“Putting Numbers Together”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3981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F72C8-4F19-F8DB-8023-72FAE3F00B23}"/>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9236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C43233-3754-A19B-7A42-987DC502DC01}"/>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838200" y="0"/>
            <a:ext cx="3025422" cy="5105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60</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digit 3 is not in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22.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75, 70, 65, ____ ,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68413BD-3C3B-8777-1BAF-EB20AC08E076}"/>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10688275"/>
                    </a:ext>
                  </a:extLst>
                </a:gridCol>
                <a:gridCol w="441960">
                  <a:extLst>
                    <a:ext uri="{9D8B030D-6E8A-4147-A177-3AD203B41FA5}">
                      <a16:colId xmlns:a16="http://schemas.microsoft.com/office/drawing/2014/main" val="3654533955"/>
                    </a:ext>
                  </a:extLst>
                </a:gridCol>
                <a:gridCol w="441960">
                  <a:extLst>
                    <a:ext uri="{9D8B030D-6E8A-4147-A177-3AD203B41FA5}">
                      <a16:colId xmlns:a16="http://schemas.microsoft.com/office/drawing/2014/main" val="398595226"/>
                    </a:ext>
                  </a:extLst>
                </a:gridCol>
                <a:gridCol w="441960">
                  <a:extLst>
                    <a:ext uri="{9D8B030D-6E8A-4147-A177-3AD203B41FA5}">
                      <a16:colId xmlns:a16="http://schemas.microsoft.com/office/drawing/2014/main" val="48944316"/>
                    </a:ext>
                  </a:extLst>
                </a:gridCol>
                <a:gridCol w="441960">
                  <a:extLst>
                    <a:ext uri="{9D8B030D-6E8A-4147-A177-3AD203B41FA5}">
                      <a16:colId xmlns:a16="http://schemas.microsoft.com/office/drawing/2014/main" val="1850819412"/>
                    </a:ext>
                  </a:extLst>
                </a:gridCol>
                <a:gridCol w="441960">
                  <a:extLst>
                    <a:ext uri="{9D8B030D-6E8A-4147-A177-3AD203B41FA5}">
                      <a16:colId xmlns:a16="http://schemas.microsoft.com/office/drawing/2014/main" val="3058787667"/>
                    </a:ext>
                  </a:extLst>
                </a:gridCol>
                <a:gridCol w="441960">
                  <a:extLst>
                    <a:ext uri="{9D8B030D-6E8A-4147-A177-3AD203B41FA5}">
                      <a16:colId xmlns:a16="http://schemas.microsoft.com/office/drawing/2014/main" val="1115276087"/>
                    </a:ext>
                  </a:extLst>
                </a:gridCol>
                <a:gridCol w="441960">
                  <a:extLst>
                    <a:ext uri="{9D8B030D-6E8A-4147-A177-3AD203B41FA5}">
                      <a16:colId xmlns:a16="http://schemas.microsoft.com/office/drawing/2014/main" val="386307644"/>
                    </a:ext>
                  </a:extLst>
                </a:gridCol>
                <a:gridCol w="441960">
                  <a:extLst>
                    <a:ext uri="{9D8B030D-6E8A-4147-A177-3AD203B41FA5}">
                      <a16:colId xmlns:a16="http://schemas.microsoft.com/office/drawing/2014/main" val="3522917400"/>
                    </a:ext>
                  </a:extLst>
                </a:gridCol>
                <a:gridCol w="441960">
                  <a:extLst>
                    <a:ext uri="{9D8B030D-6E8A-4147-A177-3AD203B41FA5}">
                      <a16:colId xmlns:a16="http://schemas.microsoft.com/office/drawing/2014/main" val="10819607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53938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658820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16979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505598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84697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454643"/>
                  </a:ext>
                </a:extLst>
              </a:tr>
            </a:tbl>
          </a:graphicData>
        </a:graphic>
      </p:graphicFrame>
      <p:graphicFrame>
        <p:nvGraphicFramePr>
          <p:cNvPr id="4" name="Table 3">
            <a:extLst>
              <a:ext uri="{FF2B5EF4-FFF2-40B4-BE49-F238E27FC236}">
                <a16:creationId xmlns:a16="http://schemas.microsoft.com/office/drawing/2014/main" id="{3B9189D8-04A2-4795-683E-20E50C8EC21B}"/>
              </a:ext>
            </a:extLst>
          </p:cNvPr>
          <p:cNvGraphicFramePr>
            <a:graphicFrameLocks noGrp="1"/>
          </p:cNvGraphicFramePr>
          <p:nvPr>
            <p:extLst>
              <p:ext uri="{D42A27DB-BD31-4B8C-83A1-F6EECF244321}">
                <p14:modId xmlns:p14="http://schemas.microsoft.com/office/powerpoint/2010/main" val="386129203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10688275"/>
                    </a:ext>
                  </a:extLst>
                </a:gridCol>
                <a:gridCol w="441960">
                  <a:extLst>
                    <a:ext uri="{9D8B030D-6E8A-4147-A177-3AD203B41FA5}">
                      <a16:colId xmlns:a16="http://schemas.microsoft.com/office/drawing/2014/main" val="3654533955"/>
                    </a:ext>
                  </a:extLst>
                </a:gridCol>
                <a:gridCol w="441960">
                  <a:extLst>
                    <a:ext uri="{9D8B030D-6E8A-4147-A177-3AD203B41FA5}">
                      <a16:colId xmlns:a16="http://schemas.microsoft.com/office/drawing/2014/main" val="398595226"/>
                    </a:ext>
                  </a:extLst>
                </a:gridCol>
                <a:gridCol w="441960">
                  <a:extLst>
                    <a:ext uri="{9D8B030D-6E8A-4147-A177-3AD203B41FA5}">
                      <a16:colId xmlns:a16="http://schemas.microsoft.com/office/drawing/2014/main" val="48944316"/>
                    </a:ext>
                  </a:extLst>
                </a:gridCol>
                <a:gridCol w="441960">
                  <a:extLst>
                    <a:ext uri="{9D8B030D-6E8A-4147-A177-3AD203B41FA5}">
                      <a16:colId xmlns:a16="http://schemas.microsoft.com/office/drawing/2014/main" val="1850819412"/>
                    </a:ext>
                  </a:extLst>
                </a:gridCol>
                <a:gridCol w="441960">
                  <a:extLst>
                    <a:ext uri="{9D8B030D-6E8A-4147-A177-3AD203B41FA5}">
                      <a16:colId xmlns:a16="http://schemas.microsoft.com/office/drawing/2014/main" val="3058787667"/>
                    </a:ext>
                  </a:extLst>
                </a:gridCol>
                <a:gridCol w="441960">
                  <a:extLst>
                    <a:ext uri="{9D8B030D-6E8A-4147-A177-3AD203B41FA5}">
                      <a16:colId xmlns:a16="http://schemas.microsoft.com/office/drawing/2014/main" val="1115276087"/>
                    </a:ext>
                  </a:extLst>
                </a:gridCol>
                <a:gridCol w="441960">
                  <a:extLst>
                    <a:ext uri="{9D8B030D-6E8A-4147-A177-3AD203B41FA5}">
                      <a16:colId xmlns:a16="http://schemas.microsoft.com/office/drawing/2014/main" val="386307644"/>
                    </a:ext>
                  </a:extLst>
                </a:gridCol>
                <a:gridCol w="441960">
                  <a:extLst>
                    <a:ext uri="{9D8B030D-6E8A-4147-A177-3AD203B41FA5}">
                      <a16:colId xmlns:a16="http://schemas.microsoft.com/office/drawing/2014/main" val="3522917400"/>
                    </a:ext>
                  </a:extLst>
                </a:gridCol>
                <a:gridCol w="441960">
                  <a:extLst>
                    <a:ext uri="{9D8B030D-6E8A-4147-A177-3AD203B41FA5}">
                      <a16:colId xmlns:a16="http://schemas.microsoft.com/office/drawing/2014/main" val="10819607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53938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658820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16979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505598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84697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454643"/>
                  </a:ext>
                </a:extLst>
              </a:tr>
            </a:tbl>
          </a:graphicData>
        </a:graphic>
      </p:graphicFrame>
      <p:graphicFrame>
        <p:nvGraphicFramePr>
          <p:cNvPr id="5" name="Table 4">
            <a:extLst>
              <a:ext uri="{FF2B5EF4-FFF2-40B4-BE49-F238E27FC236}">
                <a16:creationId xmlns:a16="http://schemas.microsoft.com/office/drawing/2014/main" id="{C94FC02F-2A27-524F-5C87-4D4A4005712E}"/>
              </a:ext>
            </a:extLst>
          </p:cNvPr>
          <p:cNvGraphicFramePr>
            <a:graphicFrameLocks noGrp="1"/>
          </p:cNvGraphicFramePr>
          <p:nvPr>
            <p:extLst>
              <p:ext uri="{D42A27DB-BD31-4B8C-83A1-F6EECF244321}">
                <p14:modId xmlns:p14="http://schemas.microsoft.com/office/powerpoint/2010/main" val="138055914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10688275"/>
                    </a:ext>
                  </a:extLst>
                </a:gridCol>
                <a:gridCol w="441960">
                  <a:extLst>
                    <a:ext uri="{9D8B030D-6E8A-4147-A177-3AD203B41FA5}">
                      <a16:colId xmlns:a16="http://schemas.microsoft.com/office/drawing/2014/main" val="3654533955"/>
                    </a:ext>
                  </a:extLst>
                </a:gridCol>
                <a:gridCol w="441960">
                  <a:extLst>
                    <a:ext uri="{9D8B030D-6E8A-4147-A177-3AD203B41FA5}">
                      <a16:colId xmlns:a16="http://schemas.microsoft.com/office/drawing/2014/main" val="398595226"/>
                    </a:ext>
                  </a:extLst>
                </a:gridCol>
                <a:gridCol w="441960">
                  <a:extLst>
                    <a:ext uri="{9D8B030D-6E8A-4147-A177-3AD203B41FA5}">
                      <a16:colId xmlns:a16="http://schemas.microsoft.com/office/drawing/2014/main" val="48944316"/>
                    </a:ext>
                  </a:extLst>
                </a:gridCol>
                <a:gridCol w="441960">
                  <a:extLst>
                    <a:ext uri="{9D8B030D-6E8A-4147-A177-3AD203B41FA5}">
                      <a16:colId xmlns:a16="http://schemas.microsoft.com/office/drawing/2014/main" val="1850819412"/>
                    </a:ext>
                  </a:extLst>
                </a:gridCol>
                <a:gridCol w="441960">
                  <a:extLst>
                    <a:ext uri="{9D8B030D-6E8A-4147-A177-3AD203B41FA5}">
                      <a16:colId xmlns:a16="http://schemas.microsoft.com/office/drawing/2014/main" val="3058787667"/>
                    </a:ext>
                  </a:extLst>
                </a:gridCol>
                <a:gridCol w="441960">
                  <a:extLst>
                    <a:ext uri="{9D8B030D-6E8A-4147-A177-3AD203B41FA5}">
                      <a16:colId xmlns:a16="http://schemas.microsoft.com/office/drawing/2014/main" val="1115276087"/>
                    </a:ext>
                  </a:extLst>
                </a:gridCol>
                <a:gridCol w="441960">
                  <a:extLst>
                    <a:ext uri="{9D8B030D-6E8A-4147-A177-3AD203B41FA5}">
                      <a16:colId xmlns:a16="http://schemas.microsoft.com/office/drawing/2014/main" val="386307644"/>
                    </a:ext>
                  </a:extLst>
                </a:gridCol>
                <a:gridCol w="441960">
                  <a:extLst>
                    <a:ext uri="{9D8B030D-6E8A-4147-A177-3AD203B41FA5}">
                      <a16:colId xmlns:a16="http://schemas.microsoft.com/office/drawing/2014/main" val="3522917400"/>
                    </a:ext>
                  </a:extLst>
                </a:gridCol>
                <a:gridCol w="441960">
                  <a:extLst>
                    <a:ext uri="{9D8B030D-6E8A-4147-A177-3AD203B41FA5}">
                      <a16:colId xmlns:a16="http://schemas.microsoft.com/office/drawing/2014/main" val="10819607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53938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658820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716979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505598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84697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454643"/>
                  </a:ext>
                </a:extLst>
              </a:tr>
            </a:tbl>
          </a:graphicData>
        </a:graphic>
      </p:graphicFrame>
      <p:graphicFrame>
        <p:nvGraphicFramePr>
          <p:cNvPr id="6" name="Table 5">
            <a:extLst>
              <a:ext uri="{FF2B5EF4-FFF2-40B4-BE49-F238E27FC236}">
                <a16:creationId xmlns:a16="http://schemas.microsoft.com/office/drawing/2014/main" id="{3309926B-C320-1172-9BCB-3BF20632A6F7}"/>
              </a:ext>
            </a:extLst>
          </p:cNvPr>
          <p:cNvGraphicFramePr>
            <a:graphicFrameLocks noGrp="1"/>
          </p:cNvGraphicFramePr>
          <p:nvPr>
            <p:extLst>
              <p:ext uri="{D42A27DB-BD31-4B8C-83A1-F6EECF244321}">
                <p14:modId xmlns:p14="http://schemas.microsoft.com/office/powerpoint/2010/main" val="292775437"/>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10688275"/>
                    </a:ext>
                  </a:extLst>
                </a:gridCol>
                <a:gridCol w="441960">
                  <a:extLst>
                    <a:ext uri="{9D8B030D-6E8A-4147-A177-3AD203B41FA5}">
                      <a16:colId xmlns:a16="http://schemas.microsoft.com/office/drawing/2014/main" val="3654533955"/>
                    </a:ext>
                  </a:extLst>
                </a:gridCol>
                <a:gridCol w="441960">
                  <a:extLst>
                    <a:ext uri="{9D8B030D-6E8A-4147-A177-3AD203B41FA5}">
                      <a16:colId xmlns:a16="http://schemas.microsoft.com/office/drawing/2014/main" val="398595226"/>
                    </a:ext>
                  </a:extLst>
                </a:gridCol>
                <a:gridCol w="441960">
                  <a:extLst>
                    <a:ext uri="{9D8B030D-6E8A-4147-A177-3AD203B41FA5}">
                      <a16:colId xmlns:a16="http://schemas.microsoft.com/office/drawing/2014/main" val="48944316"/>
                    </a:ext>
                  </a:extLst>
                </a:gridCol>
                <a:gridCol w="441960">
                  <a:extLst>
                    <a:ext uri="{9D8B030D-6E8A-4147-A177-3AD203B41FA5}">
                      <a16:colId xmlns:a16="http://schemas.microsoft.com/office/drawing/2014/main" val="1850819412"/>
                    </a:ext>
                  </a:extLst>
                </a:gridCol>
                <a:gridCol w="441960">
                  <a:extLst>
                    <a:ext uri="{9D8B030D-6E8A-4147-A177-3AD203B41FA5}">
                      <a16:colId xmlns:a16="http://schemas.microsoft.com/office/drawing/2014/main" val="3058787667"/>
                    </a:ext>
                  </a:extLst>
                </a:gridCol>
                <a:gridCol w="441960">
                  <a:extLst>
                    <a:ext uri="{9D8B030D-6E8A-4147-A177-3AD203B41FA5}">
                      <a16:colId xmlns:a16="http://schemas.microsoft.com/office/drawing/2014/main" val="1115276087"/>
                    </a:ext>
                  </a:extLst>
                </a:gridCol>
                <a:gridCol w="441960">
                  <a:extLst>
                    <a:ext uri="{9D8B030D-6E8A-4147-A177-3AD203B41FA5}">
                      <a16:colId xmlns:a16="http://schemas.microsoft.com/office/drawing/2014/main" val="386307644"/>
                    </a:ext>
                  </a:extLst>
                </a:gridCol>
                <a:gridCol w="441960">
                  <a:extLst>
                    <a:ext uri="{9D8B030D-6E8A-4147-A177-3AD203B41FA5}">
                      <a16:colId xmlns:a16="http://schemas.microsoft.com/office/drawing/2014/main" val="3522917400"/>
                    </a:ext>
                  </a:extLst>
                </a:gridCol>
                <a:gridCol w="441960">
                  <a:extLst>
                    <a:ext uri="{9D8B030D-6E8A-4147-A177-3AD203B41FA5}">
                      <a16:colId xmlns:a16="http://schemas.microsoft.com/office/drawing/2014/main" val="10819607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8053938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658820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716979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505598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84697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454643"/>
                  </a:ext>
                </a:extLst>
              </a:tr>
            </a:tbl>
          </a:graphicData>
        </a:graphic>
      </p:graphicFrame>
      <p:graphicFrame>
        <p:nvGraphicFramePr>
          <p:cNvPr id="7" name="Table 6">
            <a:extLst>
              <a:ext uri="{FF2B5EF4-FFF2-40B4-BE49-F238E27FC236}">
                <a16:creationId xmlns:a16="http://schemas.microsoft.com/office/drawing/2014/main" id="{DE6FF6EE-2552-6BB8-D867-DF77676ECA1C}"/>
              </a:ext>
            </a:extLst>
          </p:cNvPr>
          <p:cNvGraphicFramePr>
            <a:graphicFrameLocks noGrp="1"/>
          </p:cNvGraphicFramePr>
          <p:nvPr>
            <p:extLst>
              <p:ext uri="{D42A27DB-BD31-4B8C-83A1-F6EECF244321}">
                <p14:modId xmlns:p14="http://schemas.microsoft.com/office/powerpoint/2010/main" val="313871778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10688275"/>
                    </a:ext>
                  </a:extLst>
                </a:gridCol>
                <a:gridCol w="441960">
                  <a:extLst>
                    <a:ext uri="{9D8B030D-6E8A-4147-A177-3AD203B41FA5}">
                      <a16:colId xmlns:a16="http://schemas.microsoft.com/office/drawing/2014/main" val="3654533955"/>
                    </a:ext>
                  </a:extLst>
                </a:gridCol>
                <a:gridCol w="441960">
                  <a:extLst>
                    <a:ext uri="{9D8B030D-6E8A-4147-A177-3AD203B41FA5}">
                      <a16:colId xmlns:a16="http://schemas.microsoft.com/office/drawing/2014/main" val="398595226"/>
                    </a:ext>
                  </a:extLst>
                </a:gridCol>
                <a:gridCol w="441960">
                  <a:extLst>
                    <a:ext uri="{9D8B030D-6E8A-4147-A177-3AD203B41FA5}">
                      <a16:colId xmlns:a16="http://schemas.microsoft.com/office/drawing/2014/main" val="48944316"/>
                    </a:ext>
                  </a:extLst>
                </a:gridCol>
                <a:gridCol w="441960">
                  <a:extLst>
                    <a:ext uri="{9D8B030D-6E8A-4147-A177-3AD203B41FA5}">
                      <a16:colId xmlns:a16="http://schemas.microsoft.com/office/drawing/2014/main" val="1850819412"/>
                    </a:ext>
                  </a:extLst>
                </a:gridCol>
                <a:gridCol w="441960">
                  <a:extLst>
                    <a:ext uri="{9D8B030D-6E8A-4147-A177-3AD203B41FA5}">
                      <a16:colId xmlns:a16="http://schemas.microsoft.com/office/drawing/2014/main" val="3058787667"/>
                    </a:ext>
                  </a:extLst>
                </a:gridCol>
                <a:gridCol w="441960">
                  <a:extLst>
                    <a:ext uri="{9D8B030D-6E8A-4147-A177-3AD203B41FA5}">
                      <a16:colId xmlns:a16="http://schemas.microsoft.com/office/drawing/2014/main" val="1115276087"/>
                    </a:ext>
                  </a:extLst>
                </a:gridCol>
                <a:gridCol w="441960">
                  <a:extLst>
                    <a:ext uri="{9D8B030D-6E8A-4147-A177-3AD203B41FA5}">
                      <a16:colId xmlns:a16="http://schemas.microsoft.com/office/drawing/2014/main" val="386307644"/>
                    </a:ext>
                  </a:extLst>
                </a:gridCol>
                <a:gridCol w="441960">
                  <a:extLst>
                    <a:ext uri="{9D8B030D-6E8A-4147-A177-3AD203B41FA5}">
                      <a16:colId xmlns:a16="http://schemas.microsoft.com/office/drawing/2014/main" val="3522917400"/>
                    </a:ext>
                  </a:extLst>
                </a:gridCol>
                <a:gridCol w="441960">
                  <a:extLst>
                    <a:ext uri="{9D8B030D-6E8A-4147-A177-3AD203B41FA5}">
                      <a16:colId xmlns:a16="http://schemas.microsoft.com/office/drawing/2014/main" val="108196079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80539387"/>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16588208"/>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71697961"/>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505598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0384697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97454643"/>
                  </a:ext>
                </a:extLst>
              </a:tr>
            </a:tbl>
          </a:graphicData>
        </a:graphic>
      </p:graphicFrame>
    </p:spTree>
    <p:extLst>
      <p:ext uri="{BB962C8B-B14F-4D97-AF65-F5344CB8AC3E}">
        <p14:creationId xmlns:p14="http://schemas.microsoft.com/office/powerpoint/2010/main" val="381851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69708-0943-4E58-9ED7-1C7B366E6395}"/>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132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77058-8268-6D8D-4092-4011AF63C415}"/>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1709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43707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“Putting Numbers Together”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F72C8-4F19-F8DB-8023-72FAE3F00B23}"/>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C43233-3754-A19B-7A42-987DC502DC01}"/>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60</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digit 3 is not in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22.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75, 70, 65, ____ , ____ , ____ ,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69708-0943-4E58-9ED7-1C7B366E6395}"/>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577058-8268-6D8D-4092-4011AF63C415}"/>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“Putting Numbers Together”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65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F72C8-4F19-F8DB-8023-72FAE3F00B23}"/>
              </a:ext>
            </a:extLst>
          </p:cNvPr>
          <p:cNvPicPr>
            <a:picLocks noChangeAspect="1"/>
          </p:cNvPicPr>
          <p:nvPr/>
        </p:nvPicPr>
        <p:blipFill rotWithShape="1">
          <a:blip r:embed="rId2">
            <a:extLst>
              <a:ext uri="{28A0092B-C50C-407E-A947-70E740481C1C}">
                <a14:useLocalDpi xmlns:a14="http://schemas.microsoft.com/office/drawing/2010/main" val="0"/>
              </a:ext>
            </a:extLst>
          </a:blip>
          <a:srcRect r="55556"/>
          <a:stretch/>
        </p:blipFill>
        <p:spPr>
          <a:xfrm>
            <a:off x="0" y="0"/>
            <a:ext cx="4064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0041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10227</TotalTime>
  <Words>2180</Words>
  <Application>Microsoft Office PowerPoint</Application>
  <PresentationFormat>On-screen Show (4:3)</PresentationFormat>
  <Paragraphs>641</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214</cp:revision>
  <dcterms:created xsi:type="dcterms:W3CDTF">2020-11-09T02:38:45Z</dcterms:created>
  <dcterms:modified xsi:type="dcterms:W3CDTF">2024-10-21T22:37:26Z</dcterms:modified>
</cp:coreProperties>
</file>