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695" r:id="rId9"/>
    <p:sldId id="1696" r:id="rId10"/>
    <p:sldId id="1697" r:id="rId11"/>
    <p:sldId id="1698" r:id="rId12"/>
    <p:sldId id="1699" r:id="rId13"/>
    <p:sldId id="1707" r:id="rId14"/>
    <p:sldId id="1701" r:id="rId15"/>
    <p:sldId id="1702" r:id="rId16"/>
    <p:sldId id="1703" r:id="rId17"/>
    <p:sldId id="1704" r:id="rId18"/>
    <p:sldId id="1705" r:id="rId19"/>
    <p:sldId id="170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55CF-8251-FEA0-73CC-5E2563A422C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533400" y="-157028"/>
            <a:ext cx="3673622" cy="580045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50 </a:t>
            </a:r>
          </a:p>
          <a:p>
            <a:pPr algn="ctr"/>
            <a:r>
              <a:rPr lang="en-US" b="1" dirty="0">
                <a:solidFill>
                  <a:schemeClr val="tx1"/>
                </a:solidFill>
              </a:rPr>
              <a:t>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55, 66, 77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646BC0C-2DC7-B6B5-85D7-070C0D6358B1}"/>
              </a:ext>
            </a:extLst>
          </p:cNvPr>
          <p:cNvGraphicFramePr>
            <a:graphicFrameLocks noGrp="1"/>
          </p:cNvGraphicFramePr>
          <p:nvPr>
            <p:extLst>
              <p:ext uri="{D42A27DB-BD31-4B8C-83A1-F6EECF244321}">
                <p14:modId xmlns:p14="http://schemas.microsoft.com/office/powerpoint/2010/main" val="221643291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68171530"/>
                    </a:ext>
                  </a:extLst>
                </a:gridCol>
                <a:gridCol w="441960">
                  <a:extLst>
                    <a:ext uri="{9D8B030D-6E8A-4147-A177-3AD203B41FA5}">
                      <a16:colId xmlns:a16="http://schemas.microsoft.com/office/drawing/2014/main" val="4083840378"/>
                    </a:ext>
                  </a:extLst>
                </a:gridCol>
                <a:gridCol w="441960">
                  <a:extLst>
                    <a:ext uri="{9D8B030D-6E8A-4147-A177-3AD203B41FA5}">
                      <a16:colId xmlns:a16="http://schemas.microsoft.com/office/drawing/2014/main" val="1462710660"/>
                    </a:ext>
                  </a:extLst>
                </a:gridCol>
                <a:gridCol w="441960">
                  <a:extLst>
                    <a:ext uri="{9D8B030D-6E8A-4147-A177-3AD203B41FA5}">
                      <a16:colId xmlns:a16="http://schemas.microsoft.com/office/drawing/2014/main" val="982789357"/>
                    </a:ext>
                  </a:extLst>
                </a:gridCol>
                <a:gridCol w="441960">
                  <a:extLst>
                    <a:ext uri="{9D8B030D-6E8A-4147-A177-3AD203B41FA5}">
                      <a16:colId xmlns:a16="http://schemas.microsoft.com/office/drawing/2014/main" val="3299599618"/>
                    </a:ext>
                  </a:extLst>
                </a:gridCol>
                <a:gridCol w="441960">
                  <a:extLst>
                    <a:ext uri="{9D8B030D-6E8A-4147-A177-3AD203B41FA5}">
                      <a16:colId xmlns:a16="http://schemas.microsoft.com/office/drawing/2014/main" val="2515816434"/>
                    </a:ext>
                  </a:extLst>
                </a:gridCol>
                <a:gridCol w="441960">
                  <a:extLst>
                    <a:ext uri="{9D8B030D-6E8A-4147-A177-3AD203B41FA5}">
                      <a16:colId xmlns:a16="http://schemas.microsoft.com/office/drawing/2014/main" val="1598429497"/>
                    </a:ext>
                  </a:extLst>
                </a:gridCol>
                <a:gridCol w="441960">
                  <a:extLst>
                    <a:ext uri="{9D8B030D-6E8A-4147-A177-3AD203B41FA5}">
                      <a16:colId xmlns:a16="http://schemas.microsoft.com/office/drawing/2014/main" val="3236331775"/>
                    </a:ext>
                  </a:extLst>
                </a:gridCol>
                <a:gridCol w="441960">
                  <a:extLst>
                    <a:ext uri="{9D8B030D-6E8A-4147-A177-3AD203B41FA5}">
                      <a16:colId xmlns:a16="http://schemas.microsoft.com/office/drawing/2014/main" val="3717260662"/>
                    </a:ext>
                  </a:extLst>
                </a:gridCol>
                <a:gridCol w="441960">
                  <a:extLst>
                    <a:ext uri="{9D8B030D-6E8A-4147-A177-3AD203B41FA5}">
                      <a16:colId xmlns:a16="http://schemas.microsoft.com/office/drawing/2014/main" val="422038378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18209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6171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649641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18285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7343531"/>
                  </a:ext>
                </a:extLst>
              </a:tr>
            </a:tbl>
          </a:graphicData>
        </a:graphic>
      </p:graphicFrame>
    </p:spTree>
    <p:extLst>
      <p:ext uri="{BB962C8B-B14F-4D97-AF65-F5344CB8AC3E}">
        <p14:creationId xmlns:p14="http://schemas.microsoft.com/office/powerpoint/2010/main" val="338179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078086-85C5-4108-DB1F-94068F25B913}"/>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1668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D96055-C93A-83E4-286D-C303B1B4C934}"/>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66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36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22162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“Part of a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9447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621428-97DF-02FF-127F-C57F23E94C12}"/>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491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55CF-8251-FEA0-73CC-5E2563A422C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533400" y="-157028"/>
            <a:ext cx="3673622" cy="580045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50 </a:t>
            </a:r>
          </a:p>
          <a:p>
            <a:pPr algn="ctr"/>
            <a:r>
              <a:rPr lang="en-US" b="1" dirty="0">
                <a:solidFill>
                  <a:schemeClr val="tx1"/>
                </a:solidFill>
              </a:rPr>
              <a:t>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55, 66, 77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646BC0C-2DC7-B6B5-85D7-070C0D6358B1}"/>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68171530"/>
                    </a:ext>
                  </a:extLst>
                </a:gridCol>
                <a:gridCol w="441960">
                  <a:extLst>
                    <a:ext uri="{9D8B030D-6E8A-4147-A177-3AD203B41FA5}">
                      <a16:colId xmlns:a16="http://schemas.microsoft.com/office/drawing/2014/main" val="4083840378"/>
                    </a:ext>
                  </a:extLst>
                </a:gridCol>
                <a:gridCol w="441960">
                  <a:extLst>
                    <a:ext uri="{9D8B030D-6E8A-4147-A177-3AD203B41FA5}">
                      <a16:colId xmlns:a16="http://schemas.microsoft.com/office/drawing/2014/main" val="1462710660"/>
                    </a:ext>
                  </a:extLst>
                </a:gridCol>
                <a:gridCol w="441960">
                  <a:extLst>
                    <a:ext uri="{9D8B030D-6E8A-4147-A177-3AD203B41FA5}">
                      <a16:colId xmlns:a16="http://schemas.microsoft.com/office/drawing/2014/main" val="982789357"/>
                    </a:ext>
                  </a:extLst>
                </a:gridCol>
                <a:gridCol w="441960">
                  <a:extLst>
                    <a:ext uri="{9D8B030D-6E8A-4147-A177-3AD203B41FA5}">
                      <a16:colId xmlns:a16="http://schemas.microsoft.com/office/drawing/2014/main" val="3299599618"/>
                    </a:ext>
                  </a:extLst>
                </a:gridCol>
                <a:gridCol w="441960">
                  <a:extLst>
                    <a:ext uri="{9D8B030D-6E8A-4147-A177-3AD203B41FA5}">
                      <a16:colId xmlns:a16="http://schemas.microsoft.com/office/drawing/2014/main" val="2515816434"/>
                    </a:ext>
                  </a:extLst>
                </a:gridCol>
                <a:gridCol w="441960">
                  <a:extLst>
                    <a:ext uri="{9D8B030D-6E8A-4147-A177-3AD203B41FA5}">
                      <a16:colId xmlns:a16="http://schemas.microsoft.com/office/drawing/2014/main" val="1598429497"/>
                    </a:ext>
                  </a:extLst>
                </a:gridCol>
                <a:gridCol w="441960">
                  <a:extLst>
                    <a:ext uri="{9D8B030D-6E8A-4147-A177-3AD203B41FA5}">
                      <a16:colId xmlns:a16="http://schemas.microsoft.com/office/drawing/2014/main" val="3236331775"/>
                    </a:ext>
                  </a:extLst>
                </a:gridCol>
                <a:gridCol w="441960">
                  <a:extLst>
                    <a:ext uri="{9D8B030D-6E8A-4147-A177-3AD203B41FA5}">
                      <a16:colId xmlns:a16="http://schemas.microsoft.com/office/drawing/2014/main" val="3717260662"/>
                    </a:ext>
                  </a:extLst>
                </a:gridCol>
                <a:gridCol w="441960">
                  <a:extLst>
                    <a:ext uri="{9D8B030D-6E8A-4147-A177-3AD203B41FA5}">
                      <a16:colId xmlns:a16="http://schemas.microsoft.com/office/drawing/2014/main" val="422038378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18209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6171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649641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18285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7343531"/>
                  </a:ext>
                </a:extLst>
              </a:tr>
            </a:tbl>
          </a:graphicData>
        </a:graphic>
      </p:graphicFrame>
      <p:graphicFrame>
        <p:nvGraphicFramePr>
          <p:cNvPr id="4" name="Table 3">
            <a:extLst>
              <a:ext uri="{FF2B5EF4-FFF2-40B4-BE49-F238E27FC236}">
                <a16:creationId xmlns:a16="http://schemas.microsoft.com/office/drawing/2014/main" id="{05224A67-B876-3751-8339-17AE83BAAB7D}"/>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68171530"/>
                    </a:ext>
                  </a:extLst>
                </a:gridCol>
                <a:gridCol w="441960">
                  <a:extLst>
                    <a:ext uri="{9D8B030D-6E8A-4147-A177-3AD203B41FA5}">
                      <a16:colId xmlns:a16="http://schemas.microsoft.com/office/drawing/2014/main" val="4083840378"/>
                    </a:ext>
                  </a:extLst>
                </a:gridCol>
                <a:gridCol w="441960">
                  <a:extLst>
                    <a:ext uri="{9D8B030D-6E8A-4147-A177-3AD203B41FA5}">
                      <a16:colId xmlns:a16="http://schemas.microsoft.com/office/drawing/2014/main" val="1462710660"/>
                    </a:ext>
                  </a:extLst>
                </a:gridCol>
                <a:gridCol w="441960">
                  <a:extLst>
                    <a:ext uri="{9D8B030D-6E8A-4147-A177-3AD203B41FA5}">
                      <a16:colId xmlns:a16="http://schemas.microsoft.com/office/drawing/2014/main" val="982789357"/>
                    </a:ext>
                  </a:extLst>
                </a:gridCol>
                <a:gridCol w="441960">
                  <a:extLst>
                    <a:ext uri="{9D8B030D-6E8A-4147-A177-3AD203B41FA5}">
                      <a16:colId xmlns:a16="http://schemas.microsoft.com/office/drawing/2014/main" val="3299599618"/>
                    </a:ext>
                  </a:extLst>
                </a:gridCol>
                <a:gridCol w="441960">
                  <a:extLst>
                    <a:ext uri="{9D8B030D-6E8A-4147-A177-3AD203B41FA5}">
                      <a16:colId xmlns:a16="http://schemas.microsoft.com/office/drawing/2014/main" val="2515816434"/>
                    </a:ext>
                  </a:extLst>
                </a:gridCol>
                <a:gridCol w="441960">
                  <a:extLst>
                    <a:ext uri="{9D8B030D-6E8A-4147-A177-3AD203B41FA5}">
                      <a16:colId xmlns:a16="http://schemas.microsoft.com/office/drawing/2014/main" val="1598429497"/>
                    </a:ext>
                  </a:extLst>
                </a:gridCol>
                <a:gridCol w="441960">
                  <a:extLst>
                    <a:ext uri="{9D8B030D-6E8A-4147-A177-3AD203B41FA5}">
                      <a16:colId xmlns:a16="http://schemas.microsoft.com/office/drawing/2014/main" val="3236331775"/>
                    </a:ext>
                  </a:extLst>
                </a:gridCol>
                <a:gridCol w="441960">
                  <a:extLst>
                    <a:ext uri="{9D8B030D-6E8A-4147-A177-3AD203B41FA5}">
                      <a16:colId xmlns:a16="http://schemas.microsoft.com/office/drawing/2014/main" val="3717260662"/>
                    </a:ext>
                  </a:extLst>
                </a:gridCol>
                <a:gridCol w="441960">
                  <a:extLst>
                    <a:ext uri="{9D8B030D-6E8A-4147-A177-3AD203B41FA5}">
                      <a16:colId xmlns:a16="http://schemas.microsoft.com/office/drawing/2014/main" val="422038378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18209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6171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649641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18285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57343531"/>
                  </a:ext>
                </a:extLst>
              </a:tr>
            </a:tbl>
          </a:graphicData>
        </a:graphic>
      </p:graphicFrame>
      <p:graphicFrame>
        <p:nvGraphicFramePr>
          <p:cNvPr id="5" name="Table 4">
            <a:extLst>
              <a:ext uri="{FF2B5EF4-FFF2-40B4-BE49-F238E27FC236}">
                <a16:creationId xmlns:a16="http://schemas.microsoft.com/office/drawing/2014/main" id="{DA9A1480-B617-7537-CBC1-7BAEC772C697}"/>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68171530"/>
                    </a:ext>
                  </a:extLst>
                </a:gridCol>
                <a:gridCol w="441960">
                  <a:extLst>
                    <a:ext uri="{9D8B030D-6E8A-4147-A177-3AD203B41FA5}">
                      <a16:colId xmlns:a16="http://schemas.microsoft.com/office/drawing/2014/main" val="4083840378"/>
                    </a:ext>
                  </a:extLst>
                </a:gridCol>
                <a:gridCol w="441960">
                  <a:extLst>
                    <a:ext uri="{9D8B030D-6E8A-4147-A177-3AD203B41FA5}">
                      <a16:colId xmlns:a16="http://schemas.microsoft.com/office/drawing/2014/main" val="1462710660"/>
                    </a:ext>
                  </a:extLst>
                </a:gridCol>
                <a:gridCol w="441960">
                  <a:extLst>
                    <a:ext uri="{9D8B030D-6E8A-4147-A177-3AD203B41FA5}">
                      <a16:colId xmlns:a16="http://schemas.microsoft.com/office/drawing/2014/main" val="982789357"/>
                    </a:ext>
                  </a:extLst>
                </a:gridCol>
                <a:gridCol w="441960">
                  <a:extLst>
                    <a:ext uri="{9D8B030D-6E8A-4147-A177-3AD203B41FA5}">
                      <a16:colId xmlns:a16="http://schemas.microsoft.com/office/drawing/2014/main" val="3299599618"/>
                    </a:ext>
                  </a:extLst>
                </a:gridCol>
                <a:gridCol w="441960">
                  <a:extLst>
                    <a:ext uri="{9D8B030D-6E8A-4147-A177-3AD203B41FA5}">
                      <a16:colId xmlns:a16="http://schemas.microsoft.com/office/drawing/2014/main" val="2515816434"/>
                    </a:ext>
                  </a:extLst>
                </a:gridCol>
                <a:gridCol w="441960">
                  <a:extLst>
                    <a:ext uri="{9D8B030D-6E8A-4147-A177-3AD203B41FA5}">
                      <a16:colId xmlns:a16="http://schemas.microsoft.com/office/drawing/2014/main" val="1598429497"/>
                    </a:ext>
                  </a:extLst>
                </a:gridCol>
                <a:gridCol w="441960">
                  <a:extLst>
                    <a:ext uri="{9D8B030D-6E8A-4147-A177-3AD203B41FA5}">
                      <a16:colId xmlns:a16="http://schemas.microsoft.com/office/drawing/2014/main" val="3236331775"/>
                    </a:ext>
                  </a:extLst>
                </a:gridCol>
                <a:gridCol w="441960">
                  <a:extLst>
                    <a:ext uri="{9D8B030D-6E8A-4147-A177-3AD203B41FA5}">
                      <a16:colId xmlns:a16="http://schemas.microsoft.com/office/drawing/2014/main" val="3717260662"/>
                    </a:ext>
                  </a:extLst>
                </a:gridCol>
                <a:gridCol w="441960">
                  <a:extLst>
                    <a:ext uri="{9D8B030D-6E8A-4147-A177-3AD203B41FA5}">
                      <a16:colId xmlns:a16="http://schemas.microsoft.com/office/drawing/2014/main" val="422038378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18209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46171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649641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0818285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57343531"/>
                  </a:ext>
                </a:extLst>
              </a:tr>
            </a:tbl>
          </a:graphicData>
        </a:graphic>
      </p:graphicFrame>
      <p:graphicFrame>
        <p:nvGraphicFramePr>
          <p:cNvPr id="6" name="Table 5">
            <a:extLst>
              <a:ext uri="{FF2B5EF4-FFF2-40B4-BE49-F238E27FC236}">
                <a16:creationId xmlns:a16="http://schemas.microsoft.com/office/drawing/2014/main" id="{EE5E8C6E-70B7-ACF3-0A13-3BAEE92E1134}"/>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68171530"/>
                    </a:ext>
                  </a:extLst>
                </a:gridCol>
                <a:gridCol w="441960">
                  <a:extLst>
                    <a:ext uri="{9D8B030D-6E8A-4147-A177-3AD203B41FA5}">
                      <a16:colId xmlns:a16="http://schemas.microsoft.com/office/drawing/2014/main" val="4083840378"/>
                    </a:ext>
                  </a:extLst>
                </a:gridCol>
                <a:gridCol w="441960">
                  <a:extLst>
                    <a:ext uri="{9D8B030D-6E8A-4147-A177-3AD203B41FA5}">
                      <a16:colId xmlns:a16="http://schemas.microsoft.com/office/drawing/2014/main" val="1462710660"/>
                    </a:ext>
                  </a:extLst>
                </a:gridCol>
                <a:gridCol w="441960">
                  <a:extLst>
                    <a:ext uri="{9D8B030D-6E8A-4147-A177-3AD203B41FA5}">
                      <a16:colId xmlns:a16="http://schemas.microsoft.com/office/drawing/2014/main" val="982789357"/>
                    </a:ext>
                  </a:extLst>
                </a:gridCol>
                <a:gridCol w="441960">
                  <a:extLst>
                    <a:ext uri="{9D8B030D-6E8A-4147-A177-3AD203B41FA5}">
                      <a16:colId xmlns:a16="http://schemas.microsoft.com/office/drawing/2014/main" val="3299599618"/>
                    </a:ext>
                  </a:extLst>
                </a:gridCol>
                <a:gridCol w="441960">
                  <a:extLst>
                    <a:ext uri="{9D8B030D-6E8A-4147-A177-3AD203B41FA5}">
                      <a16:colId xmlns:a16="http://schemas.microsoft.com/office/drawing/2014/main" val="2515816434"/>
                    </a:ext>
                  </a:extLst>
                </a:gridCol>
                <a:gridCol w="441960">
                  <a:extLst>
                    <a:ext uri="{9D8B030D-6E8A-4147-A177-3AD203B41FA5}">
                      <a16:colId xmlns:a16="http://schemas.microsoft.com/office/drawing/2014/main" val="1598429497"/>
                    </a:ext>
                  </a:extLst>
                </a:gridCol>
                <a:gridCol w="441960">
                  <a:extLst>
                    <a:ext uri="{9D8B030D-6E8A-4147-A177-3AD203B41FA5}">
                      <a16:colId xmlns:a16="http://schemas.microsoft.com/office/drawing/2014/main" val="3236331775"/>
                    </a:ext>
                  </a:extLst>
                </a:gridCol>
                <a:gridCol w="441960">
                  <a:extLst>
                    <a:ext uri="{9D8B030D-6E8A-4147-A177-3AD203B41FA5}">
                      <a16:colId xmlns:a16="http://schemas.microsoft.com/office/drawing/2014/main" val="3717260662"/>
                    </a:ext>
                  </a:extLst>
                </a:gridCol>
                <a:gridCol w="441960">
                  <a:extLst>
                    <a:ext uri="{9D8B030D-6E8A-4147-A177-3AD203B41FA5}">
                      <a16:colId xmlns:a16="http://schemas.microsoft.com/office/drawing/2014/main" val="422038378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18209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46171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649641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0818285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57343531"/>
                  </a:ext>
                </a:extLst>
              </a:tr>
            </a:tbl>
          </a:graphicData>
        </a:graphic>
      </p:graphicFrame>
      <p:graphicFrame>
        <p:nvGraphicFramePr>
          <p:cNvPr id="7" name="Table 6">
            <a:extLst>
              <a:ext uri="{FF2B5EF4-FFF2-40B4-BE49-F238E27FC236}">
                <a16:creationId xmlns:a16="http://schemas.microsoft.com/office/drawing/2014/main" id="{6A181719-532B-8B5C-6075-CDD217B27B75}"/>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68171530"/>
                    </a:ext>
                  </a:extLst>
                </a:gridCol>
                <a:gridCol w="441960">
                  <a:extLst>
                    <a:ext uri="{9D8B030D-6E8A-4147-A177-3AD203B41FA5}">
                      <a16:colId xmlns:a16="http://schemas.microsoft.com/office/drawing/2014/main" val="4083840378"/>
                    </a:ext>
                  </a:extLst>
                </a:gridCol>
                <a:gridCol w="441960">
                  <a:extLst>
                    <a:ext uri="{9D8B030D-6E8A-4147-A177-3AD203B41FA5}">
                      <a16:colId xmlns:a16="http://schemas.microsoft.com/office/drawing/2014/main" val="1462710660"/>
                    </a:ext>
                  </a:extLst>
                </a:gridCol>
                <a:gridCol w="441960">
                  <a:extLst>
                    <a:ext uri="{9D8B030D-6E8A-4147-A177-3AD203B41FA5}">
                      <a16:colId xmlns:a16="http://schemas.microsoft.com/office/drawing/2014/main" val="982789357"/>
                    </a:ext>
                  </a:extLst>
                </a:gridCol>
                <a:gridCol w="441960">
                  <a:extLst>
                    <a:ext uri="{9D8B030D-6E8A-4147-A177-3AD203B41FA5}">
                      <a16:colId xmlns:a16="http://schemas.microsoft.com/office/drawing/2014/main" val="3299599618"/>
                    </a:ext>
                  </a:extLst>
                </a:gridCol>
                <a:gridCol w="441960">
                  <a:extLst>
                    <a:ext uri="{9D8B030D-6E8A-4147-A177-3AD203B41FA5}">
                      <a16:colId xmlns:a16="http://schemas.microsoft.com/office/drawing/2014/main" val="2515816434"/>
                    </a:ext>
                  </a:extLst>
                </a:gridCol>
                <a:gridCol w="441960">
                  <a:extLst>
                    <a:ext uri="{9D8B030D-6E8A-4147-A177-3AD203B41FA5}">
                      <a16:colId xmlns:a16="http://schemas.microsoft.com/office/drawing/2014/main" val="1598429497"/>
                    </a:ext>
                  </a:extLst>
                </a:gridCol>
                <a:gridCol w="441960">
                  <a:extLst>
                    <a:ext uri="{9D8B030D-6E8A-4147-A177-3AD203B41FA5}">
                      <a16:colId xmlns:a16="http://schemas.microsoft.com/office/drawing/2014/main" val="3236331775"/>
                    </a:ext>
                  </a:extLst>
                </a:gridCol>
                <a:gridCol w="441960">
                  <a:extLst>
                    <a:ext uri="{9D8B030D-6E8A-4147-A177-3AD203B41FA5}">
                      <a16:colId xmlns:a16="http://schemas.microsoft.com/office/drawing/2014/main" val="3717260662"/>
                    </a:ext>
                  </a:extLst>
                </a:gridCol>
                <a:gridCol w="441960">
                  <a:extLst>
                    <a:ext uri="{9D8B030D-6E8A-4147-A177-3AD203B41FA5}">
                      <a16:colId xmlns:a16="http://schemas.microsoft.com/office/drawing/2014/main" val="422038378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18209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46171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649641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0818285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57343531"/>
                  </a:ext>
                </a:extLst>
              </a:tr>
            </a:tbl>
          </a:graphicData>
        </a:graphic>
      </p:graphicFrame>
      <p:graphicFrame>
        <p:nvGraphicFramePr>
          <p:cNvPr id="8" name="Table 7">
            <a:extLst>
              <a:ext uri="{FF2B5EF4-FFF2-40B4-BE49-F238E27FC236}">
                <a16:creationId xmlns:a16="http://schemas.microsoft.com/office/drawing/2014/main" id="{F5D05B3F-D3FA-0995-3BAE-C9E395A17571}"/>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68171530"/>
                    </a:ext>
                  </a:extLst>
                </a:gridCol>
                <a:gridCol w="441960">
                  <a:extLst>
                    <a:ext uri="{9D8B030D-6E8A-4147-A177-3AD203B41FA5}">
                      <a16:colId xmlns:a16="http://schemas.microsoft.com/office/drawing/2014/main" val="4083840378"/>
                    </a:ext>
                  </a:extLst>
                </a:gridCol>
                <a:gridCol w="441960">
                  <a:extLst>
                    <a:ext uri="{9D8B030D-6E8A-4147-A177-3AD203B41FA5}">
                      <a16:colId xmlns:a16="http://schemas.microsoft.com/office/drawing/2014/main" val="1462710660"/>
                    </a:ext>
                  </a:extLst>
                </a:gridCol>
                <a:gridCol w="441960">
                  <a:extLst>
                    <a:ext uri="{9D8B030D-6E8A-4147-A177-3AD203B41FA5}">
                      <a16:colId xmlns:a16="http://schemas.microsoft.com/office/drawing/2014/main" val="982789357"/>
                    </a:ext>
                  </a:extLst>
                </a:gridCol>
                <a:gridCol w="441960">
                  <a:extLst>
                    <a:ext uri="{9D8B030D-6E8A-4147-A177-3AD203B41FA5}">
                      <a16:colId xmlns:a16="http://schemas.microsoft.com/office/drawing/2014/main" val="3299599618"/>
                    </a:ext>
                  </a:extLst>
                </a:gridCol>
                <a:gridCol w="441960">
                  <a:extLst>
                    <a:ext uri="{9D8B030D-6E8A-4147-A177-3AD203B41FA5}">
                      <a16:colId xmlns:a16="http://schemas.microsoft.com/office/drawing/2014/main" val="2515816434"/>
                    </a:ext>
                  </a:extLst>
                </a:gridCol>
                <a:gridCol w="441960">
                  <a:extLst>
                    <a:ext uri="{9D8B030D-6E8A-4147-A177-3AD203B41FA5}">
                      <a16:colId xmlns:a16="http://schemas.microsoft.com/office/drawing/2014/main" val="1598429497"/>
                    </a:ext>
                  </a:extLst>
                </a:gridCol>
                <a:gridCol w="441960">
                  <a:extLst>
                    <a:ext uri="{9D8B030D-6E8A-4147-A177-3AD203B41FA5}">
                      <a16:colId xmlns:a16="http://schemas.microsoft.com/office/drawing/2014/main" val="3236331775"/>
                    </a:ext>
                  </a:extLst>
                </a:gridCol>
                <a:gridCol w="441960">
                  <a:extLst>
                    <a:ext uri="{9D8B030D-6E8A-4147-A177-3AD203B41FA5}">
                      <a16:colId xmlns:a16="http://schemas.microsoft.com/office/drawing/2014/main" val="3717260662"/>
                    </a:ext>
                  </a:extLst>
                </a:gridCol>
                <a:gridCol w="441960">
                  <a:extLst>
                    <a:ext uri="{9D8B030D-6E8A-4147-A177-3AD203B41FA5}">
                      <a16:colId xmlns:a16="http://schemas.microsoft.com/office/drawing/2014/main" val="422038378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3182094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46171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649641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0818285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57343531"/>
                  </a:ext>
                </a:extLst>
              </a:tr>
            </a:tbl>
          </a:graphicData>
        </a:graphic>
      </p:graphicFrame>
    </p:spTree>
    <p:extLst>
      <p:ext uri="{BB962C8B-B14F-4D97-AF65-F5344CB8AC3E}">
        <p14:creationId xmlns:p14="http://schemas.microsoft.com/office/powerpoint/2010/main" val="291227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078086-85C5-4108-DB1F-94068F25B913}"/>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885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D96055-C93A-83E4-286D-C303B1B4C934}"/>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66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582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35981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“Part of a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621428-97DF-02FF-127F-C57F23E94C12}"/>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55CF-8251-FEA0-73CC-5E2563A422C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50 </a:t>
            </a:r>
          </a:p>
          <a:p>
            <a:pPr algn="ctr"/>
            <a:r>
              <a:rPr lang="en-US" b="1" dirty="0">
                <a:solidFill>
                  <a:schemeClr val="tx1"/>
                </a:solidFill>
              </a:rPr>
              <a:t>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55, 66, 77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078086-85C5-4108-DB1F-94068F25B913}"/>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D96055-C93A-83E4-286D-C303B1B4C934}"/>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66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“Part of a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381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621428-97DF-02FF-127F-C57F23E94C12}"/>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9782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10179</TotalTime>
  <Words>2200</Words>
  <Application>Microsoft Office PowerPoint</Application>
  <PresentationFormat>On-screen Show (4:3)</PresentationFormat>
  <Paragraphs>640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208</cp:revision>
  <dcterms:created xsi:type="dcterms:W3CDTF">2020-11-09T02:38:45Z</dcterms:created>
  <dcterms:modified xsi:type="dcterms:W3CDTF">2024-10-15T22:10:36Z</dcterms:modified>
</cp:coreProperties>
</file>