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703" r:id="rId8"/>
    <p:sldId id="1691" r:id="rId9"/>
    <p:sldId id="1692" r:id="rId10"/>
    <p:sldId id="1693" r:id="rId11"/>
    <p:sldId id="1694" r:id="rId12"/>
    <p:sldId id="1695" r:id="rId13"/>
    <p:sldId id="1704" r:id="rId14"/>
    <p:sldId id="1697" r:id="rId15"/>
    <p:sldId id="1698" r:id="rId16"/>
    <p:sldId id="1699" r:id="rId17"/>
    <p:sldId id="1700" r:id="rId18"/>
    <p:sldId id="1701" r:id="rId19"/>
    <p:sldId id="17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46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324C4-6C1E-5130-20D9-4AC416C44A7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4618"/>
            <a:ext cx="40640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are 4 colors of rings.</a:t>
            </a:r>
          </a:p>
          <a:p>
            <a:pPr algn="ctr"/>
            <a:r>
              <a:rPr lang="en-US" sz="2000" b="1" dirty="0">
                <a:solidFill>
                  <a:schemeClr val="tx1"/>
                </a:solidFill>
              </a:rPr>
              <a:t>The answer includes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the tens place is not a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34 or the number that is 20 more than 34.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BF9B871-5FAF-5945-759A-1A41875ACEBF}"/>
              </a:ext>
            </a:extLst>
          </p:cNvPr>
          <p:cNvGraphicFramePr>
            <a:graphicFrameLocks noGrp="1"/>
          </p:cNvGraphicFramePr>
          <p:nvPr>
            <p:extLst>
              <p:ext uri="{D42A27DB-BD31-4B8C-83A1-F6EECF244321}">
                <p14:modId xmlns:p14="http://schemas.microsoft.com/office/powerpoint/2010/main" val="157425940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819706"/>
                  </a:ext>
                </a:extLst>
              </a:tr>
            </a:tbl>
          </a:graphicData>
        </a:graphic>
      </p:graphicFrame>
    </p:spTree>
    <p:extLst>
      <p:ext uri="{BB962C8B-B14F-4D97-AF65-F5344CB8AC3E}">
        <p14:creationId xmlns:p14="http://schemas.microsoft.com/office/powerpoint/2010/main" val="25547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AE85E-3505-9C15-FA15-C2EE995CE2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3077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AA60C-F960-2011-F6FD-947806CF4B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119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3459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t>
            </a:r>
          </a:p>
          <a:p>
            <a:r>
              <a:rPr lang="en-US" sz="6000" b="1" dirty="0">
                <a:solidFill>
                  <a:srgbClr val="FFFF00"/>
                </a:solidFill>
              </a:rPr>
              <a:t>is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19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308F8-A11C-ED30-F25E-0A843083EF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28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324C4-6C1E-5130-20D9-4AC416C44A7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4618"/>
            <a:ext cx="40640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are 4 colors of rings.</a:t>
            </a:r>
          </a:p>
          <a:p>
            <a:pPr algn="ctr"/>
            <a:r>
              <a:rPr lang="en-US" sz="2000" b="1" dirty="0">
                <a:solidFill>
                  <a:schemeClr val="tx1"/>
                </a:solidFill>
              </a:rPr>
              <a:t>The answer includes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the tens place is not a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34 or the number that is 20 more than 34.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BF9B871-5FAF-5945-759A-1A41875ACEBF}"/>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819706"/>
                  </a:ext>
                </a:extLst>
              </a:tr>
            </a:tbl>
          </a:graphicData>
        </a:graphic>
      </p:graphicFrame>
      <p:graphicFrame>
        <p:nvGraphicFramePr>
          <p:cNvPr id="4" name="Table 3">
            <a:extLst>
              <a:ext uri="{FF2B5EF4-FFF2-40B4-BE49-F238E27FC236}">
                <a16:creationId xmlns:a16="http://schemas.microsoft.com/office/drawing/2014/main" id="{9B59C715-F839-7B04-2357-E0263FF972B0}"/>
              </a:ext>
            </a:extLst>
          </p:cNvPr>
          <p:cNvGraphicFramePr>
            <a:graphicFrameLocks noGrp="1"/>
          </p:cNvGraphicFramePr>
          <p:nvPr>
            <p:extLst>
              <p:ext uri="{D42A27DB-BD31-4B8C-83A1-F6EECF244321}">
                <p14:modId xmlns:p14="http://schemas.microsoft.com/office/powerpoint/2010/main" val="19295926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3819706"/>
                  </a:ext>
                </a:extLst>
              </a:tr>
            </a:tbl>
          </a:graphicData>
        </a:graphic>
      </p:graphicFrame>
      <p:graphicFrame>
        <p:nvGraphicFramePr>
          <p:cNvPr id="5" name="Table 4">
            <a:extLst>
              <a:ext uri="{FF2B5EF4-FFF2-40B4-BE49-F238E27FC236}">
                <a16:creationId xmlns:a16="http://schemas.microsoft.com/office/drawing/2014/main" id="{F001C1D3-5E45-5064-7916-DB88A6159674}"/>
              </a:ext>
            </a:extLst>
          </p:cNvPr>
          <p:cNvGraphicFramePr>
            <a:graphicFrameLocks noGrp="1"/>
          </p:cNvGraphicFramePr>
          <p:nvPr>
            <p:extLst>
              <p:ext uri="{D42A27DB-BD31-4B8C-83A1-F6EECF244321}">
                <p14:modId xmlns:p14="http://schemas.microsoft.com/office/powerpoint/2010/main" val="330114424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3819706"/>
                  </a:ext>
                </a:extLst>
              </a:tr>
            </a:tbl>
          </a:graphicData>
        </a:graphic>
      </p:graphicFrame>
      <p:graphicFrame>
        <p:nvGraphicFramePr>
          <p:cNvPr id="6" name="Table 5">
            <a:extLst>
              <a:ext uri="{FF2B5EF4-FFF2-40B4-BE49-F238E27FC236}">
                <a16:creationId xmlns:a16="http://schemas.microsoft.com/office/drawing/2014/main" id="{9C7E295E-6D4F-4EE2-BDC2-3163017B3199}"/>
              </a:ext>
            </a:extLst>
          </p:cNvPr>
          <p:cNvGraphicFramePr>
            <a:graphicFrameLocks noGrp="1"/>
          </p:cNvGraphicFramePr>
          <p:nvPr>
            <p:extLst>
              <p:ext uri="{D42A27DB-BD31-4B8C-83A1-F6EECF244321}">
                <p14:modId xmlns:p14="http://schemas.microsoft.com/office/powerpoint/2010/main" val="237097136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3819706"/>
                  </a:ext>
                </a:extLst>
              </a:tr>
            </a:tbl>
          </a:graphicData>
        </a:graphic>
      </p:graphicFrame>
      <p:graphicFrame>
        <p:nvGraphicFramePr>
          <p:cNvPr id="7" name="Table 6">
            <a:extLst>
              <a:ext uri="{FF2B5EF4-FFF2-40B4-BE49-F238E27FC236}">
                <a16:creationId xmlns:a16="http://schemas.microsoft.com/office/drawing/2014/main" id="{7FB666D1-672C-F957-8B5F-9549932DB865}"/>
              </a:ext>
            </a:extLst>
          </p:cNvPr>
          <p:cNvGraphicFramePr>
            <a:graphicFrameLocks noGrp="1"/>
          </p:cNvGraphicFramePr>
          <p:nvPr>
            <p:extLst>
              <p:ext uri="{D42A27DB-BD31-4B8C-83A1-F6EECF244321}">
                <p14:modId xmlns:p14="http://schemas.microsoft.com/office/powerpoint/2010/main" val="295241462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3819706"/>
                  </a:ext>
                </a:extLst>
              </a:tr>
            </a:tbl>
          </a:graphicData>
        </a:graphic>
      </p:graphicFrame>
      <p:graphicFrame>
        <p:nvGraphicFramePr>
          <p:cNvPr id="8" name="Table 7">
            <a:extLst>
              <a:ext uri="{FF2B5EF4-FFF2-40B4-BE49-F238E27FC236}">
                <a16:creationId xmlns:a16="http://schemas.microsoft.com/office/drawing/2014/main" id="{9B815993-8F84-3CAA-2FF0-1A2764F10EC3}"/>
              </a:ext>
            </a:extLst>
          </p:cNvPr>
          <p:cNvGraphicFramePr>
            <a:graphicFrameLocks noGrp="1"/>
          </p:cNvGraphicFramePr>
          <p:nvPr>
            <p:extLst>
              <p:ext uri="{D42A27DB-BD31-4B8C-83A1-F6EECF244321}">
                <p14:modId xmlns:p14="http://schemas.microsoft.com/office/powerpoint/2010/main" val="299628812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90049180"/>
                    </a:ext>
                  </a:extLst>
                </a:gridCol>
                <a:gridCol w="441960">
                  <a:extLst>
                    <a:ext uri="{9D8B030D-6E8A-4147-A177-3AD203B41FA5}">
                      <a16:colId xmlns:a16="http://schemas.microsoft.com/office/drawing/2014/main" val="2583379160"/>
                    </a:ext>
                  </a:extLst>
                </a:gridCol>
                <a:gridCol w="441960">
                  <a:extLst>
                    <a:ext uri="{9D8B030D-6E8A-4147-A177-3AD203B41FA5}">
                      <a16:colId xmlns:a16="http://schemas.microsoft.com/office/drawing/2014/main" val="2534592474"/>
                    </a:ext>
                  </a:extLst>
                </a:gridCol>
                <a:gridCol w="441960">
                  <a:extLst>
                    <a:ext uri="{9D8B030D-6E8A-4147-A177-3AD203B41FA5}">
                      <a16:colId xmlns:a16="http://schemas.microsoft.com/office/drawing/2014/main" val="934163685"/>
                    </a:ext>
                  </a:extLst>
                </a:gridCol>
                <a:gridCol w="441960">
                  <a:extLst>
                    <a:ext uri="{9D8B030D-6E8A-4147-A177-3AD203B41FA5}">
                      <a16:colId xmlns:a16="http://schemas.microsoft.com/office/drawing/2014/main" val="4229951231"/>
                    </a:ext>
                  </a:extLst>
                </a:gridCol>
                <a:gridCol w="441960">
                  <a:extLst>
                    <a:ext uri="{9D8B030D-6E8A-4147-A177-3AD203B41FA5}">
                      <a16:colId xmlns:a16="http://schemas.microsoft.com/office/drawing/2014/main" val="2995919317"/>
                    </a:ext>
                  </a:extLst>
                </a:gridCol>
                <a:gridCol w="441960">
                  <a:extLst>
                    <a:ext uri="{9D8B030D-6E8A-4147-A177-3AD203B41FA5}">
                      <a16:colId xmlns:a16="http://schemas.microsoft.com/office/drawing/2014/main" val="3706081490"/>
                    </a:ext>
                  </a:extLst>
                </a:gridCol>
                <a:gridCol w="441960">
                  <a:extLst>
                    <a:ext uri="{9D8B030D-6E8A-4147-A177-3AD203B41FA5}">
                      <a16:colId xmlns:a16="http://schemas.microsoft.com/office/drawing/2014/main" val="1571841993"/>
                    </a:ext>
                  </a:extLst>
                </a:gridCol>
                <a:gridCol w="441960">
                  <a:extLst>
                    <a:ext uri="{9D8B030D-6E8A-4147-A177-3AD203B41FA5}">
                      <a16:colId xmlns:a16="http://schemas.microsoft.com/office/drawing/2014/main" val="578837345"/>
                    </a:ext>
                  </a:extLst>
                </a:gridCol>
                <a:gridCol w="441960">
                  <a:extLst>
                    <a:ext uri="{9D8B030D-6E8A-4147-A177-3AD203B41FA5}">
                      <a16:colId xmlns:a16="http://schemas.microsoft.com/office/drawing/2014/main" val="383099199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098571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639061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885839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778858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3819706"/>
                  </a:ext>
                </a:extLst>
              </a:tr>
            </a:tbl>
          </a:graphicData>
        </a:graphic>
      </p:graphicFrame>
    </p:spTree>
    <p:extLst>
      <p:ext uri="{BB962C8B-B14F-4D97-AF65-F5344CB8AC3E}">
        <p14:creationId xmlns:p14="http://schemas.microsoft.com/office/powerpoint/2010/main" val="154098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AE85E-3505-9C15-FA15-C2EE995CE2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253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AA60C-F960-2011-F6FD-947806CF4B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816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6662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t>
            </a:r>
          </a:p>
          <a:p>
            <a:r>
              <a:rPr lang="en-US" sz="6000" b="1" dirty="0">
                <a:solidFill>
                  <a:srgbClr val="FFFF00"/>
                </a:solidFill>
              </a:rPr>
              <a:t>is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308F8-A11C-ED30-F25E-0A843083EF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324C4-6C1E-5130-20D9-4AC416C44A7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There are 4 colors of rings.</a:t>
            </a:r>
          </a:p>
          <a:p>
            <a:pPr algn="ctr"/>
            <a:r>
              <a:rPr lang="en-US" sz="2000" b="1" dirty="0">
                <a:solidFill>
                  <a:schemeClr val="tx1"/>
                </a:solidFill>
              </a:rPr>
              <a:t>The answer includes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the tens place is not a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34 or the number that is 20 more than 34.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AE85E-3505-9C15-FA15-C2EE995CE2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AA60C-F960-2011-F6FD-947806CF4B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64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of Colors </a:t>
            </a:r>
          </a:p>
          <a:p>
            <a:r>
              <a:rPr lang="en-US" sz="6000" b="1" dirty="0">
                <a:solidFill>
                  <a:srgbClr val="FFFF00"/>
                </a:solidFill>
              </a:rPr>
              <a:t>is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59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308F8-A11C-ED30-F25E-0A843083EF2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8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10184</TotalTime>
  <Words>2242</Words>
  <Application>Microsoft Office PowerPoint</Application>
  <PresentationFormat>On-screen Show (4:3)</PresentationFormat>
  <Paragraphs>643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210</cp:revision>
  <dcterms:created xsi:type="dcterms:W3CDTF">2020-11-09T02:38:45Z</dcterms:created>
  <dcterms:modified xsi:type="dcterms:W3CDTF">2024-10-08T00:25:01Z</dcterms:modified>
</cp:coreProperties>
</file>