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50" r:id="rId9"/>
    <p:sldId id="1851" r:id="rId10"/>
    <p:sldId id="1852" r:id="rId11"/>
    <p:sldId id="1853" r:id="rId12"/>
    <p:sldId id="1854" r:id="rId13"/>
    <p:sldId id="1855" r:id="rId14"/>
    <p:sldId id="1856" r:id="rId15"/>
    <p:sldId id="1857" r:id="rId16"/>
    <p:sldId id="1858" r:id="rId17"/>
    <p:sldId id="1859" r:id="rId18"/>
    <p:sldId id="1860" r:id="rId19"/>
    <p:sldId id="18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0" d="100"/>
          <a:sy n="90" d="100"/>
        </p:scale>
        <p:origin x="2136" y="3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80BC-B6D0-DE57-DC1A-221E8AE2C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22A96-AD7B-A00F-5B9C-2A4BA96F3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F12EC-8536-B9FC-BB3A-2F199FFDE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705A1-CA6C-366A-B4A4-42749B4FE819}"/>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6813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3522D-C138-0B33-7C7B-97B1A6094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CF58B-6C5F-F950-30F3-08FBBA346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D9C0A-F980-9242-BD59-E5EFDDF68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3E1128-AEA4-A1B7-7CF4-59D7984CFBBD}"/>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429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DD3C47-B56F-01DD-01F4-579B922E78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7A2A9F-DFEB-91EF-FD5A-D6FEE8A85080}"/>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587522" y="23037"/>
            <a:ext cx="3597900" cy="5782340"/>
          </a:xfrm>
          <a:prstGeom prst="rect">
            <a:avLst/>
          </a:prstGeom>
        </p:spPr>
      </p:pic>
      <p:sp>
        <p:nvSpPr>
          <p:cNvPr id="17" name="Rectangle 16">
            <a:extLst>
              <a:ext uri="{FF2B5EF4-FFF2-40B4-BE49-F238E27FC236}">
                <a16:creationId xmlns:a16="http://schemas.microsoft.com/office/drawing/2014/main" id="{7DD6F8C4-69D2-D238-4B87-8E16F23344E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99E82EE-AECA-FB50-5D91-E03F8AFFC3EA}"/>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F2DC4B3-650B-32D2-700F-C3A10A6C933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529657C-2320-9C51-A315-E05F35C646B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24100D5-69F0-2FBA-605E-EC622672047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00CEA1E-84DF-DDE6-2668-121CBD6C17E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25 </a:t>
            </a:r>
          </a:p>
          <a:p>
            <a:pPr algn="ctr"/>
            <a:r>
              <a:rPr lang="en-US" b="1" dirty="0">
                <a:solidFill>
                  <a:schemeClr val="tx1"/>
                </a:solidFill>
              </a:rPr>
              <a:t>and less than 51.</a:t>
            </a:r>
          </a:p>
        </p:txBody>
      </p:sp>
      <p:sp>
        <p:nvSpPr>
          <p:cNvPr id="29" name="Rectangle 28">
            <a:extLst>
              <a:ext uri="{FF2B5EF4-FFF2-40B4-BE49-F238E27FC236}">
                <a16:creationId xmlns:a16="http://schemas.microsoft.com/office/drawing/2014/main" id="{81A9266D-2EDB-D4AC-4D50-A4A236653BF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2’s from 26 to 50. </a:t>
            </a:r>
          </a:p>
          <a:p>
            <a:pPr algn="ctr"/>
            <a:r>
              <a:rPr lang="en-US" b="1" dirty="0">
                <a:solidFill>
                  <a:schemeClr val="tx1"/>
                </a:solidFill>
              </a:rPr>
              <a:t>The answer is one of those numbers.</a:t>
            </a:r>
          </a:p>
          <a:p>
            <a:pPr algn="ctr"/>
            <a:r>
              <a:rPr lang="en-US" b="1" dirty="0">
                <a:solidFill>
                  <a:schemeClr val="tx1"/>
                </a:solidFill>
              </a:rPr>
              <a:t>26, 28, 30, …</a:t>
            </a:r>
          </a:p>
        </p:txBody>
      </p:sp>
      <p:sp>
        <p:nvSpPr>
          <p:cNvPr id="30" name="Rectangle 29">
            <a:extLst>
              <a:ext uri="{FF2B5EF4-FFF2-40B4-BE49-F238E27FC236}">
                <a16:creationId xmlns:a16="http://schemas.microsoft.com/office/drawing/2014/main" id="{4B4D7578-7095-FC76-027A-054938DEC97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7A824546-5771-6E70-C3C8-E44291959D2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25 + 1.</a:t>
            </a:r>
          </a:p>
        </p:txBody>
      </p:sp>
      <p:sp>
        <p:nvSpPr>
          <p:cNvPr id="32" name="Rectangle 31">
            <a:extLst>
              <a:ext uri="{FF2B5EF4-FFF2-40B4-BE49-F238E27FC236}">
                <a16:creationId xmlns:a16="http://schemas.microsoft.com/office/drawing/2014/main" id="{F193F76F-7FAF-8A05-3FEA-1147E088786B}"/>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08C5484B-94BB-C6BA-E356-5AF48A6CE8B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24333A6-E362-EFEC-22DA-F647CA6818E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3F0C697-8B30-9E74-AD03-699EAA555FFA}"/>
              </a:ext>
            </a:extLst>
          </p:cNvPr>
          <p:cNvGraphicFramePr>
            <a:graphicFrameLocks noGrp="1"/>
          </p:cNvGraphicFramePr>
          <p:nvPr>
            <p:extLst>
              <p:ext uri="{D42A27DB-BD31-4B8C-83A1-F6EECF244321}">
                <p14:modId xmlns:p14="http://schemas.microsoft.com/office/powerpoint/2010/main" val="1485323466"/>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spTree>
    <p:extLst>
      <p:ext uri="{BB962C8B-B14F-4D97-AF65-F5344CB8AC3E}">
        <p14:creationId xmlns:p14="http://schemas.microsoft.com/office/powerpoint/2010/main" val="17777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1F9961-036D-E674-F284-69570AC1D8D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5C6967D-E585-BC9F-5797-B11654435514}"/>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a:extLst>
              <a:ext uri="{FF2B5EF4-FFF2-40B4-BE49-F238E27FC236}">
                <a16:creationId xmlns:a16="http://schemas.microsoft.com/office/drawing/2014/main" id="{C8312986-AD9B-30F8-0797-87B191670EC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935DE98-B086-1CC3-A848-D27EE44EEE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CC6FE26-0D3E-B462-2D44-E8B4A1030E4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59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4DBB4F-40DA-EDE9-D452-3B5841C270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F2825B-A36D-A73C-3994-6117AA878D5B}"/>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a:extLst>
              <a:ext uri="{FF2B5EF4-FFF2-40B4-BE49-F238E27FC236}">
                <a16:creationId xmlns:a16="http://schemas.microsoft.com/office/drawing/2014/main" id="{5D70460B-17D1-1ED4-F23E-A7E7C17B10A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28 pairs</a:t>
            </a:r>
          </a:p>
        </p:txBody>
      </p:sp>
      <p:sp>
        <p:nvSpPr>
          <p:cNvPr id="17" name="Rectangle 16">
            <a:extLst>
              <a:ext uri="{FF2B5EF4-FFF2-40B4-BE49-F238E27FC236}">
                <a16:creationId xmlns:a16="http://schemas.microsoft.com/office/drawing/2014/main" id="{A95230CF-29F4-4917-5850-FE16220D264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8A66011-FFFA-0EDF-5A7C-34B97434931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4C8D008-D971-C4D2-F380-F5628AFAD59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0646E8-9AD2-5307-4616-1CDBD9969A3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120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AB4B9-B755-560C-69F7-953EF418EC2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D501A97C-F8C5-09E7-89E6-D3841A6A73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797D74F-7E5B-D1AF-60D0-49AD15939E6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A253C50F-1469-6067-D411-DBBE92A572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63F8377B-7EDD-3889-0541-ADB54B72CC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82972F6A-4728-858C-665A-B6B80E5F07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8A6EAC4-EBDF-5D99-7817-7DC3F39D5DA6}"/>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C82110B-38D7-1DC1-CBFC-6A5537CCA6F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DF659CE-1AD9-7A6C-4745-A724F7842CE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5A49847C-46A8-0A0C-5165-F7AD25D8E95F}"/>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78EA409-B381-23DA-6A41-49F8E5F1246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F1A5956-29E0-4487-213E-E46E45E55AC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3E3745BA-19AB-C164-9414-7BEAF31C7A0E}"/>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DAF075B-2826-7FAC-0491-3ADB6431564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AE93460-4A27-E173-32FE-5FDE4D57119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ED5A7B0-CEA7-C60B-32F2-791E29F9AF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8314496F-6FDD-7E5C-1C71-51BDDBDDAD6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C24E975E-F9A0-8877-0B77-2E47863BEAE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BE27D27-4551-EA4F-BF6C-949092022CE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57E46680-07EF-F9E5-096C-8595736939DB}"/>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2344489B-A106-5F22-59E8-0C828D31773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DE30A2C-2B0E-B4A6-9822-44B303E866B4}"/>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291F5E1-8C56-17A8-9CAF-A6BF378345C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60923DAB-2D63-6624-94AF-C98DC5A68AB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1383ECB-57CC-8333-1183-B6877E5E13C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E2EEB0E1-878E-88EF-65E6-9BDF5A91876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014AC3D5-F879-34B1-5F7F-C26BE757BF1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88B9462C-BC48-DC13-30D0-1299E44F176F}"/>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E238F6D-3E80-5C6E-4E0D-9EEA0103CF7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1545F5C4-8733-2C6A-06CA-F1484AA9DEE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C7569131-3F57-B220-0482-57C2A2C9E45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D7FC544A-D94E-833C-2A00-96CDC7284F6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DD8AF7D0-A2AA-6751-36F4-12F0C58BDCB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AC8B7EF-6880-3055-0E04-C530B16C832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A3BC6405-9BC9-29C6-0BCB-5393D0EF300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06AE1C2-DFA7-55AD-77BC-C9CDB4D7086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F1FBBE-32A6-76A8-1E29-B26CEF95CFB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63557A8-C89D-5EEB-AF2E-430A2FF3EE5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5265FE-59EA-0D1B-CE4E-ADDC1F8A85D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E57D42-1CD2-80D1-E9A2-D3E84E9C679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4911FC6-415A-B8AD-40AA-B0B955C5A17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338B9CF8-49DB-1733-C248-24E0607B293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05451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8D3AE1-82BB-64A7-BDC7-5D697E88BEB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3B7DE72-93DB-7D99-011D-748C1DAC28F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FF00"/>
                </a:solidFill>
              </a:rPr>
              <a:t>“Clapping for Esti-Mysteries”</a:t>
            </a:r>
          </a:p>
        </p:txBody>
      </p:sp>
      <p:sp>
        <p:nvSpPr>
          <p:cNvPr id="4" name="Rectangle 3">
            <a:extLst>
              <a:ext uri="{FF2B5EF4-FFF2-40B4-BE49-F238E27FC236}">
                <a16:creationId xmlns:a16="http://schemas.microsoft.com/office/drawing/2014/main" id="{A1029A74-4644-1529-D406-741F2E23DFC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DF87AA5-0043-973A-A318-D53CD774630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3E8BEE7-489C-91AE-657D-ECFB7A88A6F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271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6B5CB1-4A9E-FCCE-31B8-0301BC569C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EEC1D24-3414-D254-93EE-65A4471AB0F8}"/>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a:extLst>
              <a:ext uri="{FF2B5EF4-FFF2-40B4-BE49-F238E27FC236}">
                <a16:creationId xmlns:a16="http://schemas.microsoft.com/office/drawing/2014/main" id="{69EC1EA0-BFDF-16B9-0148-F64B04056B2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A566471-B61D-FE8A-85E7-7F42D883B47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8A687D1E-D95D-E885-222F-CC7A0C2B29C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B7FF6AE-6A82-6309-1A13-C531E8925F1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9CA5386A-6B65-BC37-91E4-FF8C71717F8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63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BBE84D-AA47-0EED-7026-513A51A96E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126FE8-7837-1221-2295-A83EFAC4E979}"/>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587522" y="23037"/>
            <a:ext cx="3597900" cy="5782340"/>
          </a:xfrm>
          <a:prstGeom prst="rect">
            <a:avLst/>
          </a:prstGeom>
        </p:spPr>
      </p:pic>
      <p:graphicFrame>
        <p:nvGraphicFramePr>
          <p:cNvPr id="2" name="Table 1">
            <a:extLst>
              <a:ext uri="{FF2B5EF4-FFF2-40B4-BE49-F238E27FC236}">
                <a16:creationId xmlns:a16="http://schemas.microsoft.com/office/drawing/2014/main" id="{AF810423-3B24-2A94-157E-A39E4E8263A2}"/>
              </a:ext>
            </a:extLst>
          </p:cNvPr>
          <p:cNvGraphicFramePr>
            <a:graphicFrameLocks noGrp="1"/>
          </p:cNvGraphicFramePr>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graphicFrame>
        <p:nvGraphicFramePr>
          <p:cNvPr id="4" name="Table 3">
            <a:extLst>
              <a:ext uri="{FF2B5EF4-FFF2-40B4-BE49-F238E27FC236}">
                <a16:creationId xmlns:a16="http://schemas.microsoft.com/office/drawing/2014/main" id="{441655FA-0A1B-595C-96DF-4C557D42556F}"/>
              </a:ext>
            </a:extLst>
          </p:cNvPr>
          <p:cNvGraphicFramePr>
            <a:graphicFrameLocks noGrp="1"/>
          </p:cNvGraphicFramePr>
          <p:nvPr>
            <p:extLst>
              <p:ext uri="{D42A27DB-BD31-4B8C-83A1-F6EECF244321}">
                <p14:modId xmlns:p14="http://schemas.microsoft.com/office/powerpoint/2010/main" val="1779577523"/>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graphicFrame>
        <p:nvGraphicFramePr>
          <p:cNvPr id="5" name="Table 4">
            <a:extLst>
              <a:ext uri="{FF2B5EF4-FFF2-40B4-BE49-F238E27FC236}">
                <a16:creationId xmlns:a16="http://schemas.microsoft.com/office/drawing/2014/main" id="{7F84D20C-2899-FEC7-6304-3404D737FE35}"/>
              </a:ext>
            </a:extLst>
          </p:cNvPr>
          <p:cNvGraphicFramePr>
            <a:graphicFrameLocks noGrp="1"/>
          </p:cNvGraphicFramePr>
          <p:nvPr>
            <p:extLst>
              <p:ext uri="{D42A27DB-BD31-4B8C-83A1-F6EECF244321}">
                <p14:modId xmlns:p14="http://schemas.microsoft.com/office/powerpoint/2010/main" val="2851788464"/>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graphicFrame>
        <p:nvGraphicFramePr>
          <p:cNvPr id="6" name="Table 5">
            <a:extLst>
              <a:ext uri="{FF2B5EF4-FFF2-40B4-BE49-F238E27FC236}">
                <a16:creationId xmlns:a16="http://schemas.microsoft.com/office/drawing/2014/main" id="{C73641F7-156D-305D-2FC1-FDB566A40A29}"/>
              </a:ext>
            </a:extLst>
          </p:cNvPr>
          <p:cNvGraphicFramePr>
            <a:graphicFrameLocks noGrp="1"/>
          </p:cNvGraphicFramePr>
          <p:nvPr>
            <p:extLst>
              <p:ext uri="{D42A27DB-BD31-4B8C-83A1-F6EECF244321}">
                <p14:modId xmlns:p14="http://schemas.microsoft.com/office/powerpoint/2010/main" val="3960884163"/>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graphicFrame>
        <p:nvGraphicFramePr>
          <p:cNvPr id="7" name="Table 6">
            <a:extLst>
              <a:ext uri="{FF2B5EF4-FFF2-40B4-BE49-F238E27FC236}">
                <a16:creationId xmlns:a16="http://schemas.microsoft.com/office/drawing/2014/main" id="{26889C82-F144-6209-C7D2-89D62B4034BA}"/>
              </a:ext>
            </a:extLst>
          </p:cNvPr>
          <p:cNvGraphicFramePr>
            <a:graphicFrameLocks noGrp="1"/>
          </p:cNvGraphicFramePr>
          <p:nvPr>
            <p:extLst>
              <p:ext uri="{D42A27DB-BD31-4B8C-83A1-F6EECF244321}">
                <p14:modId xmlns:p14="http://schemas.microsoft.com/office/powerpoint/2010/main" val="820625555"/>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graphicFrame>
        <p:nvGraphicFramePr>
          <p:cNvPr id="8" name="Table 7">
            <a:extLst>
              <a:ext uri="{FF2B5EF4-FFF2-40B4-BE49-F238E27FC236}">
                <a16:creationId xmlns:a16="http://schemas.microsoft.com/office/drawing/2014/main" id="{B787ABD9-6C83-96AF-70C1-44A07B2CD305}"/>
              </a:ext>
            </a:extLst>
          </p:cNvPr>
          <p:cNvGraphicFramePr>
            <a:graphicFrameLocks noGrp="1"/>
          </p:cNvGraphicFramePr>
          <p:nvPr>
            <p:extLst>
              <p:ext uri="{D42A27DB-BD31-4B8C-83A1-F6EECF244321}">
                <p14:modId xmlns:p14="http://schemas.microsoft.com/office/powerpoint/2010/main" val="2394782080"/>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11805929"/>
                    </a:ext>
                  </a:extLst>
                </a:gridCol>
                <a:gridCol w="441960">
                  <a:extLst>
                    <a:ext uri="{9D8B030D-6E8A-4147-A177-3AD203B41FA5}">
                      <a16:colId xmlns:a16="http://schemas.microsoft.com/office/drawing/2014/main" val="658785979"/>
                    </a:ext>
                  </a:extLst>
                </a:gridCol>
                <a:gridCol w="441960">
                  <a:extLst>
                    <a:ext uri="{9D8B030D-6E8A-4147-A177-3AD203B41FA5}">
                      <a16:colId xmlns:a16="http://schemas.microsoft.com/office/drawing/2014/main" val="2710961257"/>
                    </a:ext>
                  </a:extLst>
                </a:gridCol>
                <a:gridCol w="441960">
                  <a:extLst>
                    <a:ext uri="{9D8B030D-6E8A-4147-A177-3AD203B41FA5}">
                      <a16:colId xmlns:a16="http://schemas.microsoft.com/office/drawing/2014/main" val="1996431114"/>
                    </a:ext>
                  </a:extLst>
                </a:gridCol>
                <a:gridCol w="441960">
                  <a:extLst>
                    <a:ext uri="{9D8B030D-6E8A-4147-A177-3AD203B41FA5}">
                      <a16:colId xmlns:a16="http://schemas.microsoft.com/office/drawing/2014/main" val="3792442489"/>
                    </a:ext>
                  </a:extLst>
                </a:gridCol>
                <a:gridCol w="441960">
                  <a:extLst>
                    <a:ext uri="{9D8B030D-6E8A-4147-A177-3AD203B41FA5}">
                      <a16:colId xmlns:a16="http://schemas.microsoft.com/office/drawing/2014/main" val="3524479059"/>
                    </a:ext>
                  </a:extLst>
                </a:gridCol>
                <a:gridCol w="441960">
                  <a:extLst>
                    <a:ext uri="{9D8B030D-6E8A-4147-A177-3AD203B41FA5}">
                      <a16:colId xmlns:a16="http://schemas.microsoft.com/office/drawing/2014/main" val="4125442478"/>
                    </a:ext>
                  </a:extLst>
                </a:gridCol>
                <a:gridCol w="441960">
                  <a:extLst>
                    <a:ext uri="{9D8B030D-6E8A-4147-A177-3AD203B41FA5}">
                      <a16:colId xmlns:a16="http://schemas.microsoft.com/office/drawing/2014/main" val="3354688184"/>
                    </a:ext>
                  </a:extLst>
                </a:gridCol>
                <a:gridCol w="441960">
                  <a:extLst>
                    <a:ext uri="{9D8B030D-6E8A-4147-A177-3AD203B41FA5}">
                      <a16:colId xmlns:a16="http://schemas.microsoft.com/office/drawing/2014/main" val="4158522142"/>
                    </a:ext>
                  </a:extLst>
                </a:gridCol>
                <a:gridCol w="441960">
                  <a:extLst>
                    <a:ext uri="{9D8B030D-6E8A-4147-A177-3AD203B41FA5}">
                      <a16:colId xmlns:a16="http://schemas.microsoft.com/office/drawing/2014/main" val="226555730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90833939"/>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775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52227"/>
                  </a:ext>
                </a:extLst>
              </a:tr>
            </a:tbl>
          </a:graphicData>
        </a:graphic>
      </p:graphicFrame>
      <p:sp>
        <p:nvSpPr>
          <p:cNvPr id="17" name="Rectangle 16">
            <a:extLst>
              <a:ext uri="{FF2B5EF4-FFF2-40B4-BE49-F238E27FC236}">
                <a16:creationId xmlns:a16="http://schemas.microsoft.com/office/drawing/2014/main" id="{FA177137-31A4-E04B-850E-38F50DFD526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13D14F7-2DB0-B916-54C8-C7BDFE6A958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2ED0994-AB8A-A34E-CCC4-16C8CC40DF9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A26290F-D25E-26C2-E8C0-BFA6261ADD5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0C5717B-689B-835A-029B-27F3E208EDB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0D6D602-EB9C-FEE4-877B-AC6BEF7F658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25 </a:t>
            </a:r>
          </a:p>
          <a:p>
            <a:pPr algn="ctr"/>
            <a:r>
              <a:rPr lang="en-US" b="1" dirty="0">
                <a:solidFill>
                  <a:schemeClr val="tx1"/>
                </a:solidFill>
              </a:rPr>
              <a:t>and less than 51.</a:t>
            </a:r>
          </a:p>
        </p:txBody>
      </p:sp>
      <p:sp>
        <p:nvSpPr>
          <p:cNvPr id="29" name="Rectangle 28">
            <a:extLst>
              <a:ext uri="{FF2B5EF4-FFF2-40B4-BE49-F238E27FC236}">
                <a16:creationId xmlns:a16="http://schemas.microsoft.com/office/drawing/2014/main" id="{632B0EF1-8E7B-4BAF-CF4E-67D4A2C6549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2’s from 26 to 50. </a:t>
            </a:r>
          </a:p>
          <a:p>
            <a:pPr algn="ctr"/>
            <a:r>
              <a:rPr lang="en-US" b="1" dirty="0">
                <a:solidFill>
                  <a:schemeClr val="tx1"/>
                </a:solidFill>
              </a:rPr>
              <a:t>The answer is one of those numbers.</a:t>
            </a:r>
          </a:p>
          <a:p>
            <a:pPr algn="ctr"/>
            <a:r>
              <a:rPr lang="en-US" b="1" dirty="0">
                <a:solidFill>
                  <a:schemeClr val="tx1"/>
                </a:solidFill>
              </a:rPr>
              <a:t>26, 28, 30, …</a:t>
            </a:r>
          </a:p>
        </p:txBody>
      </p:sp>
      <p:sp>
        <p:nvSpPr>
          <p:cNvPr id="30" name="Rectangle 29">
            <a:extLst>
              <a:ext uri="{FF2B5EF4-FFF2-40B4-BE49-F238E27FC236}">
                <a16:creationId xmlns:a16="http://schemas.microsoft.com/office/drawing/2014/main" id="{B83A45AC-1556-29CF-615B-D2DC006338B1}"/>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7491BD48-F986-41F2-89AE-4C7B5C5A7AF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25 + 1.</a:t>
            </a:r>
          </a:p>
        </p:txBody>
      </p:sp>
      <p:sp>
        <p:nvSpPr>
          <p:cNvPr id="32" name="Rectangle 31">
            <a:extLst>
              <a:ext uri="{FF2B5EF4-FFF2-40B4-BE49-F238E27FC236}">
                <a16:creationId xmlns:a16="http://schemas.microsoft.com/office/drawing/2014/main" id="{C48E1BCD-B0A1-2158-4F3E-6F3FDC07DB1C}"/>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57AD02F5-7FB8-628D-A51E-32241D5D13D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3FAF1448-0DBA-302E-2FBD-195A2F47CAD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508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B33CD3-DCB4-4308-FD3A-8BB999CB9A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E27BC0-BE40-345B-903B-DD6A9DB78A6E}"/>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a:extLst>
              <a:ext uri="{FF2B5EF4-FFF2-40B4-BE49-F238E27FC236}">
                <a16:creationId xmlns:a16="http://schemas.microsoft.com/office/drawing/2014/main" id="{D9D91D4D-7DD1-CC88-D416-4B3E43D918C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8340308-DAB8-E32E-F98A-C55641B04D5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50E45DA-92AC-F2EA-A603-46A7EB801B8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424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02BFE7-7BDC-6A72-CC2C-F7EDA421D2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11805A-CB3D-2282-E409-040D4D9A0BBA}"/>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a:extLst>
              <a:ext uri="{FF2B5EF4-FFF2-40B4-BE49-F238E27FC236}">
                <a16:creationId xmlns:a16="http://schemas.microsoft.com/office/drawing/2014/main" id="{53A32520-5634-4D96-6810-46E334DF790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28 pairs</a:t>
            </a:r>
          </a:p>
        </p:txBody>
      </p:sp>
      <p:sp>
        <p:nvSpPr>
          <p:cNvPr id="17" name="Rectangle 16">
            <a:extLst>
              <a:ext uri="{FF2B5EF4-FFF2-40B4-BE49-F238E27FC236}">
                <a16:creationId xmlns:a16="http://schemas.microsoft.com/office/drawing/2014/main" id="{C49DF397-49F0-086B-7E29-B116389F6A3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26AFF0B-7612-19DB-F48A-AE40ADE4176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D36ADA5-8F52-C7B5-C2A9-6F3B75363E9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30F1E9F-3826-82B6-C13D-30A53E5EE3C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052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3DE38-EDDF-BF4C-58F0-1811DCBFCE0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F2FAE5CF-D501-20DF-4C61-17596A5C61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6DA93AF-2EC1-8197-71D0-12D2D337B4F9}"/>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2DB5FD5-C5E8-B105-D6B2-80FAE58109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ECEDF9CF-0A6F-33E5-F420-E217A3515A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A1E4D517-3D0C-DB9A-1A68-F3526523F9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1FEF4F8-3203-DDFC-9DF2-60CF6AD220A1}"/>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F2A5A59-372A-3193-007E-BADE56AE923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9DFDB8A-2416-3661-4E37-C7E86F76ED6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25E1D5C-8763-65AB-F19D-804F130D830B}"/>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3711782-4C91-9A71-1BB6-F9A95BBA908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CF1D2EB-D7F9-7520-C17E-EFDF9FDAC35B}"/>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D98296EA-E02E-5FC4-974C-394753A89A6C}"/>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194BCA7D-6F62-BDB8-CE98-B6515FC2CF71}"/>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671D4FA3-ED31-7F68-6820-13DD787FD89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CA213EE-ABF4-A107-0D83-0F9EACC8D33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692B5BB-0A09-89B3-BEC4-61237589AAD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1D76BDB-031C-91E9-F003-8CEA67A751C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7DBA98A-AAAC-30EF-94C6-E26E88D50A6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F2AA988C-B77E-4DDC-8153-3ABA677954A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A96B63E2-2055-EAF4-D3A4-362206B8F4C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F7AAA92-87C8-7551-C073-A47D67552DD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A1A6BC5C-ECB5-908A-1AE4-40CB70454EE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E2B0141A-43CF-C5C2-4832-C14E8F75229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BE0C14F-514B-D4B8-C67C-9145490A998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4257638-13A0-0FD9-4BB5-66C244DA5A5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564D887-3122-4291-E510-5EBE3676792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5B20161-C677-C8EC-DD3C-C56DA1EA3E5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001D5E4-C54A-A73D-B5FE-9CE0EC4B7D6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EF673585-3729-3E83-FEE4-1460AACE29B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25F16B8-2EF3-DC32-B181-2DB14540BB2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BCE8171A-8F9D-8315-FA22-71CD75DCDE2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0B08E4D6-25BA-CF05-6A9F-A1E4EFD68301}"/>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412C762-2EC5-052B-F3A4-127DE1921566}"/>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6F2D2DD2-E1D7-3BAB-8917-5281CFC7587B}"/>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ED62FA1-AE9A-C0FE-1DE1-B3E8F489FAB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D44268-79A3-9A16-4CB7-10D4A6215E7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F28F514-C4AB-85A3-E954-DE1495B00EB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2445AF-67EF-049A-3C05-B0C8D680A72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4456264-D37C-8B2E-0005-65B1DFE1326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7FD4B59-F157-4110-8DC4-F826FE6828C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1E08E3EF-9346-FFBF-BA9E-94D07318EE5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6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FF00"/>
                </a:solidFill>
              </a:rPr>
              <a:t>“Clapping for Esti-Mysteries”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00539-4A04-6C81-B9C1-7D094E2EF6B2}"/>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416CEE-49A0-CC4B-5E70-97D4975D4A7B}"/>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25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2’s from 26 to 50. </a:t>
            </a:r>
          </a:p>
          <a:p>
            <a:pPr algn="ctr"/>
            <a:r>
              <a:rPr lang="en-US" b="1" dirty="0">
                <a:solidFill>
                  <a:schemeClr val="tx1"/>
                </a:solidFill>
              </a:rPr>
              <a:t>The answer is one of those numbers.</a:t>
            </a:r>
          </a:p>
          <a:p>
            <a:pPr algn="ctr"/>
            <a:r>
              <a:rPr lang="en-US" b="1" dirty="0">
                <a:solidFill>
                  <a:schemeClr val="tx1"/>
                </a:solidFill>
              </a:rPr>
              <a:t>26, 28,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25 + 1.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83323-C64F-01E3-72AB-7CBD0A98DC19}"/>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8ECA6-F843-178D-7E2F-5C7B7E24F85D}"/>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28 pairs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A228E1-6C60-D051-05B2-CC93E3714F9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F425CB58-8CA7-3256-AC83-93C22AB9016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FF00"/>
                </a:solidFill>
              </a:rPr>
              <a:t>“Clapping for Esti-Mysteries”</a:t>
            </a:r>
          </a:p>
        </p:txBody>
      </p:sp>
      <p:sp>
        <p:nvSpPr>
          <p:cNvPr id="4" name="Rectangle 3">
            <a:extLst>
              <a:ext uri="{FF2B5EF4-FFF2-40B4-BE49-F238E27FC236}">
                <a16:creationId xmlns:a16="http://schemas.microsoft.com/office/drawing/2014/main" id="{DDE01D7D-DBA7-EAB0-DD6B-2A6AE01795A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4910AEC-371E-1612-6424-627935D61E3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EDE093F-B5CF-A2C3-782B-899F28F11A1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256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CCA464-A041-E649-CD2B-DD775F0ABC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FF90E0-22F8-3AAE-875E-989C358C04EC}"/>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a:extLst>
              <a:ext uri="{FF2B5EF4-FFF2-40B4-BE49-F238E27FC236}">
                <a16:creationId xmlns:a16="http://schemas.microsoft.com/office/drawing/2014/main" id="{25E90854-4D3B-4225-7AF1-8B5544774E6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0B5B882-61A4-7B82-E1A1-143B73AB567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53B9A24-B547-29E6-DABA-FDB0CC0EB20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087162E-4B64-57B8-494D-04700F9761B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780BD30-2A30-B843-A656-2BC0CF71076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731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20094</TotalTime>
  <Words>2087</Words>
  <Application>Microsoft Office PowerPoint</Application>
  <PresentationFormat>On-screen Show (4:3)</PresentationFormat>
  <Paragraphs>503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2025-03-06T23:02:29Z</dcterms:modified>
</cp:coreProperties>
</file>