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90" r:id="rId9"/>
    <p:sldId id="1891" r:id="rId10"/>
    <p:sldId id="1892" r:id="rId11"/>
    <p:sldId id="1893" r:id="rId12"/>
    <p:sldId id="1894" r:id="rId13"/>
    <p:sldId id="1895" r:id="rId14"/>
    <p:sldId id="1896" r:id="rId15"/>
    <p:sldId id="1897" r:id="rId16"/>
    <p:sldId id="1898" r:id="rId17"/>
    <p:sldId id="1899" r:id="rId18"/>
    <p:sldId id="1900" r:id="rId19"/>
    <p:sldId id="19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8A9D0-C5B9-B3E3-6B20-FB918A8EA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B21AE-51C0-C438-3F98-C66DE3BD2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93B44-F974-A0D0-3B6B-3613969676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0C4FE-DF95-0012-58BE-D3EFCDC7D2BD}"/>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68494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BFC5-5309-AD48-8432-9242D7948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D32BB-5834-2C0E-90A4-17E38A33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66CAC-AF4B-5B44-2519-3F38F4AA6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F18A5-D097-7D69-40CD-D808DCA445C7}"/>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60873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0764EF-AA31-10E8-4F22-772DA7E827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62530D-E8FE-B5B6-0575-1B758404D98C}"/>
              </a:ext>
            </a:extLst>
          </p:cNvPr>
          <p:cNvPicPr>
            <a:picLocks noChangeAspect="1"/>
          </p:cNvPicPr>
          <p:nvPr/>
        </p:nvPicPr>
        <p:blipFill>
          <a:blip r:embed="rId2">
            <a:extLst>
              <a:ext uri="{28A0092B-C50C-407E-A947-70E740481C1C}">
                <a14:useLocalDpi xmlns:a14="http://schemas.microsoft.com/office/drawing/2010/main" val="0"/>
              </a:ext>
            </a:extLst>
          </a:blip>
          <a:srcRect t="7778" r="50000"/>
          <a:stretch/>
        </p:blipFill>
        <p:spPr>
          <a:xfrm>
            <a:off x="0" y="0"/>
            <a:ext cx="4572000" cy="6324600"/>
          </a:xfrm>
          <a:prstGeom prst="rect">
            <a:avLst/>
          </a:prstGeom>
        </p:spPr>
      </p:pic>
      <p:sp>
        <p:nvSpPr>
          <p:cNvPr id="17" name="Rectangle 16">
            <a:extLst>
              <a:ext uri="{FF2B5EF4-FFF2-40B4-BE49-F238E27FC236}">
                <a16:creationId xmlns:a16="http://schemas.microsoft.com/office/drawing/2014/main" id="{56E7C67F-E6F8-2A27-0E3B-74E9C3AB385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369D29B-0C27-B1AF-AF17-CD3FD9CA18E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2D0F5CA-3F6A-2174-FCC1-9E00CB2083E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6AC4133-44EA-ED3D-880C-F10B024C01B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0B0D65A-5C05-798A-29A3-3B1BFE3D38CD}"/>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B1E6AD4E-7493-C82E-F01E-056D18FB313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41C21FC3-8899-056F-3D95-153E09147CE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2 objects stuck to the outside of the vase are a clue.</a:t>
            </a:r>
          </a:p>
          <a:p>
            <a:pPr algn="ctr"/>
            <a:r>
              <a:rPr lang="en-US" b="1" dirty="0">
                <a:solidFill>
                  <a:schemeClr val="tx1"/>
                </a:solidFill>
              </a:rPr>
              <a:t>The answer does not include the digit 2.</a:t>
            </a:r>
          </a:p>
        </p:txBody>
      </p:sp>
      <p:sp>
        <p:nvSpPr>
          <p:cNvPr id="30" name="Rectangle 29">
            <a:extLst>
              <a:ext uri="{FF2B5EF4-FFF2-40B4-BE49-F238E27FC236}">
                <a16:creationId xmlns:a16="http://schemas.microsoft.com/office/drawing/2014/main" id="{584A8043-F2FC-7FDD-378F-69A5A24E890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37 ,  ____ , 39 , ____</a:t>
            </a:r>
          </a:p>
        </p:txBody>
      </p:sp>
      <p:sp>
        <p:nvSpPr>
          <p:cNvPr id="31" name="Rectangle 30">
            <a:extLst>
              <a:ext uri="{FF2B5EF4-FFF2-40B4-BE49-F238E27FC236}">
                <a16:creationId xmlns:a16="http://schemas.microsoft.com/office/drawing/2014/main" id="{A070EB5E-BFD3-1D02-171F-8FD4E1341F4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15.</a:t>
            </a:r>
          </a:p>
        </p:txBody>
      </p:sp>
      <p:sp>
        <p:nvSpPr>
          <p:cNvPr id="32" name="Rectangle 31">
            <a:extLst>
              <a:ext uri="{FF2B5EF4-FFF2-40B4-BE49-F238E27FC236}">
                <a16:creationId xmlns:a16="http://schemas.microsoft.com/office/drawing/2014/main" id="{8703DAF3-C80D-D110-D0E8-94491BE4BB0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18 or the number that is 12 more than 18.</a:t>
            </a:r>
          </a:p>
        </p:txBody>
      </p:sp>
      <p:sp>
        <p:nvSpPr>
          <p:cNvPr id="14" name="TextBox 13">
            <a:extLst>
              <a:ext uri="{FF2B5EF4-FFF2-40B4-BE49-F238E27FC236}">
                <a16:creationId xmlns:a16="http://schemas.microsoft.com/office/drawing/2014/main" id="{84AC4EE8-C5C1-1D82-E4FC-677BE78AE3C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FBC0BB6-D0DB-6A07-6370-195201DF33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4F1E4E0-184F-74E8-5062-1C6D60D56473}"/>
              </a:ext>
            </a:extLst>
          </p:cNvPr>
          <p:cNvGraphicFramePr>
            <a:graphicFrameLocks noGrp="1"/>
          </p:cNvGraphicFramePr>
          <p:nvPr>
            <p:extLst>
              <p:ext uri="{D42A27DB-BD31-4B8C-83A1-F6EECF244321}">
                <p14:modId xmlns:p14="http://schemas.microsoft.com/office/powerpoint/2010/main" val="3829217485"/>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28054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009A32-58C8-FE94-324D-72DA9016089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8D3C5E1-4691-289C-EBF8-F411316E9A1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572FE7D-98BA-33E3-8E05-BCF922F43DF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9AA96EC6-E967-B31A-6BB9-80CA9753285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09B2C3E-738D-51FC-90E1-B57B2045723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53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9E61E5-2810-F782-77B6-1576907A08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DE56E19-6E92-DA7F-9166-F6C762D6FE9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9965463-2360-6DCD-3F89-63713153AC5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a:extLst>
              <a:ext uri="{FF2B5EF4-FFF2-40B4-BE49-F238E27FC236}">
                <a16:creationId xmlns:a16="http://schemas.microsoft.com/office/drawing/2014/main" id="{D1C473ED-0A7E-4C8B-5008-65425FD9943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EB8EAE2-7D99-E9E8-B362-83505F1E228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E61B97F-AA8A-681D-7457-AF553C3A138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ED93FB1-BF87-820C-3A2F-848B529E7D3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0B057-9D1A-D337-8CE4-1DDB224A894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ACAA2E9-1610-6801-E365-7642C66F66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58EE2E6-DF3E-2132-93A0-46B8BA74063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7A46976-88EB-8F19-9DA2-1613FC1A0A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EA2310A-57D8-786E-708F-4284C15975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CB27B70-E6C2-3BFB-E695-FAD26F1AC5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57575F5-6669-859B-887A-FC9DBEC8A54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380A70B-1004-06DC-CBBA-D8FE9A4D5D4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3C81953-1263-27F7-81D5-46B27C63967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787D4B4-DA31-A6AD-504F-EB6D07B62B5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9032CDB-F45A-9CB5-3AD0-89BB4983C34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77D17C7-149D-FC85-A685-ECB31275A29F}"/>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7B3098F-21EF-DE22-1C6D-42273FF9E25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B8968B5E-E687-8EDF-5E7F-C15017BB5B0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2E18117C-3423-5C3D-BD71-90B3568C9F5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D1FD985-DFB0-1934-977B-8CD726B09F4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EF9D8554-CAF8-59FE-4FE3-FA6CE341E9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F091FFD-CB0E-5909-5A9A-E541AEFE64A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E955A1BE-5879-063E-536E-CDD4F4F4D77E}"/>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FD351281-9AF9-3013-F9A8-EF4B0BBE6680}"/>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9645BA0-A167-6192-B32D-38B0B6DE246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F617B2C8-3516-C799-A59A-79182C83A56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3F2CE96-3B2F-304A-5CAD-244C19D7C4A5}"/>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C455315-5108-586E-A831-63A2C5954E1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535C73F2-FC77-24FF-8927-5170FE564E6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0AE7D54-B552-C3B4-3EA5-5F04DC7D71E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5FADCCC-1B81-A872-B540-5050645C28C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863ECF3A-8255-5C8D-DA3D-0E873B833EE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7A14424-026C-5D9E-9889-3304FCB69D3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99E1FBD-9E5F-4882-8DDB-67102F0CEE7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F4804A6-5B92-7D53-6988-2080690332B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CBBE965-30D4-58E8-8DEE-0EC96670D5E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2EEB8E8-CBCB-D800-5C06-35330F4C06E6}"/>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8C04A85-8561-C75B-070A-D5459FFC33A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2CB9E81-1F8E-A62D-0782-27F1ACE611C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04A5324-3768-104F-FA70-487F94B14AA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F9B5EA9-3960-3972-6731-BB0B96BBB17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2BEC43-F206-8810-0EDC-346ECF9A42E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7FF58D-3804-9952-E1AB-250A9A35C02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75489F3-7F6A-80E0-CF7E-2A73EA12063E}"/>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4AF7403-B774-FCD4-DC1E-EA153781506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D0B08069-122A-D341-0221-F206D275305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4252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8292ED-4B72-88E4-3963-4726200CD4A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FEA2B0F-00C4-EA94-5782-1E50D6F7470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the Vase”</a:t>
            </a:r>
          </a:p>
        </p:txBody>
      </p:sp>
      <p:sp>
        <p:nvSpPr>
          <p:cNvPr id="4" name="Rectangle 3">
            <a:extLst>
              <a:ext uri="{FF2B5EF4-FFF2-40B4-BE49-F238E27FC236}">
                <a16:creationId xmlns:a16="http://schemas.microsoft.com/office/drawing/2014/main" id="{45F9F588-29FD-3D4D-3DB0-EA23C09B82C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4B32B20-E363-F3F8-9739-97A40BF516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9E5A8F1-9074-40F3-0D1D-B01E170D812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944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C89BE9-7555-DA20-0189-205AA45BF7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6DFE24-2430-9CFF-3C98-8F4BB4C86F3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A012B77-425C-7011-0B61-E87F0BCA3F8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4DAC013-844C-4C9C-9A43-8444BFD7B4A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What is the </a:t>
            </a:r>
            <a:r>
              <a:rPr lang="en-US" sz="2000" b="1" u="sng">
                <a:solidFill>
                  <a:schemeClr val="tx1"/>
                </a:solidFill>
              </a:rPr>
              <a:t>total</a:t>
            </a:r>
            <a:r>
              <a:rPr lang="en-US" sz="2000" b="1">
                <a:solidFill>
                  <a:schemeClr val="tx1"/>
                </a:solidFill>
              </a:rPr>
              <a:t> number of colorful objects including the ones on the outside of the vase?</a:t>
            </a:r>
            <a:endParaRPr lang="en-US" sz="2000" b="1" dirty="0">
              <a:solidFill>
                <a:schemeClr val="tx1"/>
              </a:solidFill>
            </a:endParaRPr>
          </a:p>
        </p:txBody>
      </p:sp>
      <p:sp>
        <p:nvSpPr>
          <p:cNvPr id="13" name="Rectangle 12">
            <a:extLst>
              <a:ext uri="{FF2B5EF4-FFF2-40B4-BE49-F238E27FC236}">
                <a16:creationId xmlns:a16="http://schemas.microsoft.com/office/drawing/2014/main" id="{BA90B013-4F3D-1AC5-FCCE-44997F9CAF1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14B5122-5DBB-D8E4-9DD6-B59EA1A8BE1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D06470A-C8FC-2FFE-BB54-109453C284F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24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67EAED-5477-5F0C-CB12-1931C9EE8A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F9850D-B4B7-58C3-9FBC-553C5B12FCF1}"/>
              </a:ext>
            </a:extLst>
          </p:cNvPr>
          <p:cNvPicPr>
            <a:picLocks noChangeAspect="1"/>
          </p:cNvPicPr>
          <p:nvPr/>
        </p:nvPicPr>
        <p:blipFill>
          <a:blip r:embed="rId2">
            <a:extLst>
              <a:ext uri="{28A0092B-C50C-407E-A947-70E740481C1C}">
                <a14:useLocalDpi xmlns:a14="http://schemas.microsoft.com/office/drawing/2010/main" val="0"/>
              </a:ext>
            </a:extLst>
          </a:blip>
          <a:srcRect t="7778" r="50000"/>
          <a:stretch/>
        </p:blipFill>
        <p:spPr>
          <a:xfrm>
            <a:off x="0" y="0"/>
            <a:ext cx="4572000" cy="6324600"/>
          </a:xfrm>
          <a:prstGeom prst="rect">
            <a:avLst/>
          </a:prstGeom>
        </p:spPr>
      </p:pic>
      <p:sp>
        <p:nvSpPr>
          <p:cNvPr id="17" name="Rectangle 16">
            <a:extLst>
              <a:ext uri="{FF2B5EF4-FFF2-40B4-BE49-F238E27FC236}">
                <a16:creationId xmlns:a16="http://schemas.microsoft.com/office/drawing/2014/main" id="{73E92805-28C9-F55D-75F7-E9450075423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C1C8B0C-61B2-BBFB-DBCE-158957532AB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520BADA-CDF7-086F-2688-42FF26BAF9B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663E711-475F-CEDA-B490-98C6ED7AEB1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5AC6860-40F7-2A12-3B56-50CD33E23EF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8C84D99-35F5-5F6C-AA5D-BF9B237357E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E66BA30E-5017-0C6A-4F8C-545E77E4930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2 objects stuck to the outside of the vase are a clue.</a:t>
            </a:r>
          </a:p>
          <a:p>
            <a:pPr algn="ctr"/>
            <a:r>
              <a:rPr lang="en-US" b="1" dirty="0">
                <a:solidFill>
                  <a:schemeClr val="tx1"/>
                </a:solidFill>
              </a:rPr>
              <a:t>The answer does not include the digit 2.</a:t>
            </a:r>
          </a:p>
        </p:txBody>
      </p:sp>
      <p:sp>
        <p:nvSpPr>
          <p:cNvPr id="30" name="Rectangle 29">
            <a:extLst>
              <a:ext uri="{FF2B5EF4-FFF2-40B4-BE49-F238E27FC236}">
                <a16:creationId xmlns:a16="http://schemas.microsoft.com/office/drawing/2014/main" id="{25E42153-E45F-DBB9-8C42-C3A2347E953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37 ,  ____ , 39 , ____</a:t>
            </a:r>
          </a:p>
        </p:txBody>
      </p:sp>
      <p:sp>
        <p:nvSpPr>
          <p:cNvPr id="31" name="Rectangle 30">
            <a:extLst>
              <a:ext uri="{FF2B5EF4-FFF2-40B4-BE49-F238E27FC236}">
                <a16:creationId xmlns:a16="http://schemas.microsoft.com/office/drawing/2014/main" id="{8499DB91-720D-8F2D-CDE3-7299DAD2649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15.</a:t>
            </a:r>
          </a:p>
        </p:txBody>
      </p:sp>
      <p:sp>
        <p:nvSpPr>
          <p:cNvPr id="32" name="Rectangle 31">
            <a:extLst>
              <a:ext uri="{FF2B5EF4-FFF2-40B4-BE49-F238E27FC236}">
                <a16:creationId xmlns:a16="http://schemas.microsoft.com/office/drawing/2014/main" id="{4A341977-1850-9E27-7E03-44BBB247DE48}"/>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18 or the number that is 12 more than 18.</a:t>
            </a:r>
          </a:p>
        </p:txBody>
      </p:sp>
      <p:sp>
        <p:nvSpPr>
          <p:cNvPr id="14" name="TextBox 13">
            <a:extLst>
              <a:ext uri="{FF2B5EF4-FFF2-40B4-BE49-F238E27FC236}">
                <a16:creationId xmlns:a16="http://schemas.microsoft.com/office/drawing/2014/main" id="{FA7FC7C9-BF7F-893B-81E1-B47DD702E27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C34EF88-B009-056F-B493-01C3BEFA82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60DCCF0-FA09-F177-2530-4C762122189A}"/>
              </a:ext>
            </a:extLst>
          </p:cNvPr>
          <p:cNvGraphicFramePr>
            <a:graphicFrameLocks noGrp="1"/>
          </p:cNvGraphicFramePr>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4" name="Table 3">
            <a:extLst>
              <a:ext uri="{FF2B5EF4-FFF2-40B4-BE49-F238E27FC236}">
                <a16:creationId xmlns:a16="http://schemas.microsoft.com/office/drawing/2014/main" id="{BF10EB16-0ACB-B40B-CF65-3EDC550D5681}"/>
              </a:ext>
            </a:extLst>
          </p:cNvPr>
          <p:cNvGraphicFramePr>
            <a:graphicFrameLocks noGrp="1"/>
          </p:cNvGraphicFramePr>
          <p:nvPr>
            <p:extLst>
              <p:ext uri="{D42A27DB-BD31-4B8C-83A1-F6EECF244321}">
                <p14:modId xmlns:p14="http://schemas.microsoft.com/office/powerpoint/2010/main" val="3712386316"/>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5" name="Table 4">
            <a:extLst>
              <a:ext uri="{FF2B5EF4-FFF2-40B4-BE49-F238E27FC236}">
                <a16:creationId xmlns:a16="http://schemas.microsoft.com/office/drawing/2014/main" id="{AB527F78-78C7-CF4C-FD5E-7267ED83F70B}"/>
              </a:ext>
            </a:extLst>
          </p:cNvPr>
          <p:cNvGraphicFramePr>
            <a:graphicFrameLocks noGrp="1"/>
          </p:cNvGraphicFramePr>
          <p:nvPr>
            <p:extLst>
              <p:ext uri="{D42A27DB-BD31-4B8C-83A1-F6EECF244321}">
                <p14:modId xmlns:p14="http://schemas.microsoft.com/office/powerpoint/2010/main" val="2645126503"/>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6" name="Table 5">
            <a:extLst>
              <a:ext uri="{FF2B5EF4-FFF2-40B4-BE49-F238E27FC236}">
                <a16:creationId xmlns:a16="http://schemas.microsoft.com/office/drawing/2014/main" id="{EBF75150-ECD4-A15B-EBE2-234215EBDF58}"/>
              </a:ext>
            </a:extLst>
          </p:cNvPr>
          <p:cNvGraphicFramePr>
            <a:graphicFrameLocks noGrp="1"/>
          </p:cNvGraphicFramePr>
          <p:nvPr>
            <p:extLst>
              <p:ext uri="{D42A27DB-BD31-4B8C-83A1-F6EECF244321}">
                <p14:modId xmlns:p14="http://schemas.microsoft.com/office/powerpoint/2010/main" val="1913260509"/>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7" name="Table 6">
            <a:extLst>
              <a:ext uri="{FF2B5EF4-FFF2-40B4-BE49-F238E27FC236}">
                <a16:creationId xmlns:a16="http://schemas.microsoft.com/office/drawing/2014/main" id="{A9B5E662-55EA-72A8-2EED-4F252549B3E4}"/>
              </a:ext>
            </a:extLst>
          </p:cNvPr>
          <p:cNvGraphicFramePr>
            <a:graphicFrameLocks noGrp="1"/>
          </p:cNvGraphicFramePr>
          <p:nvPr>
            <p:extLst>
              <p:ext uri="{D42A27DB-BD31-4B8C-83A1-F6EECF244321}">
                <p14:modId xmlns:p14="http://schemas.microsoft.com/office/powerpoint/2010/main" val="3741685617"/>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8" name="Table 7">
            <a:extLst>
              <a:ext uri="{FF2B5EF4-FFF2-40B4-BE49-F238E27FC236}">
                <a16:creationId xmlns:a16="http://schemas.microsoft.com/office/drawing/2014/main" id="{4D03CCE3-1F3C-F2EA-FDFB-3DF8A30B8623}"/>
              </a:ext>
            </a:extLst>
          </p:cNvPr>
          <p:cNvGraphicFramePr>
            <a:graphicFrameLocks noGrp="1"/>
          </p:cNvGraphicFramePr>
          <p:nvPr>
            <p:extLst>
              <p:ext uri="{D42A27DB-BD31-4B8C-83A1-F6EECF244321}">
                <p14:modId xmlns:p14="http://schemas.microsoft.com/office/powerpoint/2010/main" val="3015947131"/>
              </p:ext>
            </p:extLst>
          </p:nvPr>
        </p:nvGraphicFramePr>
        <p:xfrm>
          <a:off x="76200" y="51816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9379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1716F6B-1FE0-B6CA-BE88-53BB3866261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0E4026-17FC-BF35-9BD0-368F5B7518A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412199A4-DD92-52FC-7185-002544634B9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F6CCD8D-38E9-B810-B659-6CB05354FF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73A8CC1-BAFC-D8D0-949F-F6417446155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323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D4056B-BE5B-6E62-87F8-44CA23E7128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D16C5B4-7329-F0EA-478E-40C41D1B1A0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01CBBE0B-F21D-8090-FCEB-2F5C23C3D00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a:extLst>
              <a:ext uri="{FF2B5EF4-FFF2-40B4-BE49-F238E27FC236}">
                <a16:creationId xmlns:a16="http://schemas.microsoft.com/office/drawing/2014/main" id="{A136C55F-BC7A-64F1-2848-A723CEFCFC9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5873FFA-AD7C-D1CF-6DD9-873118B9653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C39AF91-FBC9-9883-1B52-4E4A58B807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582F3B9-7131-B151-A674-B11F28CC42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847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EFE4-4389-E44E-48CB-690340C3903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9FC30D9-3A83-B494-716D-662E15DF25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7423D1F-536D-8848-799A-8135AC674C5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80F137F-9D7A-C580-19B1-696C0B33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32296E4D-7961-4B79-E730-830D514F93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4703A21-9AF6-AEAA-B3B3-F47CD6DFE0A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A394CA-D0CE-E308-AA36-038A788AA11A}"/>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B27D754-D4E0-2E06-70E0-29E2F576A2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98A89C0-D0CF-DC83-3D5C-114974C237A7}"/>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1127AC25-9011-51FB-8E2C-BF9F651D5F6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532F96CB-837B-E2DC-229F-9D9FD4F9A2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E54C3E4-199F-CA4A-5B63-8088FF81BD0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BB52BF3C-C8EC-34AF-C53C-ECDA971FAABA}"/>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5BA1D7E-70F3-7400-3784-2E2EEF5DFC0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49C3A9CE-B4FC-1AC3-6C67-88160D6A107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F77BCD4-3DBB-63C6-FA72-FCE9F8F4851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9776433-FCF0-1641-A7C5-241B4B75EFC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9ECEC0C3-4FDB-BECA-4C1C-FA0E0FF406F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374FEBB-5FDD-7504-10D7-06D3046DBAA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AE20BDE-BC53-2D78-7830-AE19FF376B38}"/>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82DB774-8E02-BEB6-05BB-01B1B5DC010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5C0804C-5577-F7EF-D8CE-33A82FE9AF32}"/>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F8C6B87-D9ED-BA08-8A1E-64E0608D954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1D736A2-67D2-D164-F635-624116582F0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DC586085-7C17-47E7-DCFB-B4C7B62A32D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DA3EE26-B029-99B7-B079-900061D6708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1076C247-D7FB-71AD-01D1-37340314A4A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FD9EE68-C288-A97F-1060-06563F5A60A5}"/>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FEA0D66-D07C-B92C-471D-CBEEBB32F1B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B237110-CBBD-BA53-0F1A-BB1F7C814EA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7D93435-C852-E2A7-D23F-C0EB8FF86EDC}"/>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8B7700D-2770-D81D-23EF-4951CF2E645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9B193FA-B428-7D89-3470-8CF9A37E728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9067C51-CBDA-1754-5D00-EBBD65607BD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98EC407-EB8C-B5C9-81C2-74BA27C61006}"/>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3C0504C-5CC8-1776-A4A5-9CA65D60B92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91762D-27C7-2685-AEB9-AAF0C7AC609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C54B2D-9911-FE79-D7BF-D64F9CBF491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5CFA94-E324-5AE6-E8B3-F28E8C8D5F4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54BC62-30FB-47D4-BB4A-7223454AF25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FC3203D-FE61-577C-9D81-02C6FBBA712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9ACF925-A104-0FB5-9004-5A8855E56DE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3140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3827A-D12F-E9D2-1C8B-16DF6A1FF56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696B5-D56C-7B12-8F67-A1F7F3E95D8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2 objects stuck to the outside of the vase are a clue.</a:t>
            </a:r>
          </a:p>
          <a:p>
            <a:pPr algn="ctr"/>
            <a:r>
              <a:rPr lang="en-US" b="1" dirty="0">
                <a:solidFill>
                  <a:schemeClr val="tx1"/>
                </a:solidFill>
              </a:rPr>
              <a:t>The answer does not include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37 ,  ____ , 39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18 or the number that is 12 more than 18.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2E04D-5173-CAD7-CD1E-5EE7D964399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070FD6-E988-BDD1-F823-5DA384F19B2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A36494-A6BF-6FFC-08D3-065A069A6AE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590F339-75CA-1BDF-9FF7-7331D110A18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the Vase”</a:t>
            </a:r>
          </a:p>
        </p:txBody>
      </p:sp>
      <p:sp>
        <p:nvSpPr>
          <p:cNvPr id="4" name="Rectangle 3">
            <a:extLst>
              <a:ext uri="{FF2B5EF4-FFF2-40B4-BE49-F238E27FC236}">
                <a16:creationId xmlns:a16="http://schemas.microsoft.com/office/drawing/2014/main" id="{075AC550-A468-1934-A0DE-440544ADDD4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C995264-89E2-08EE-68BB-F8F3FDF044E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8100D84-8EE8-C042-ED4A-D6779837902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796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FA5D00-46BD-614E-ED84-652E64646D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35F1E6-A9A0-AA52-750D-4983BED3F29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D05220A-8BD1-AE2B-9008-00D72A91F09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51B1E98-5FB3-9C7D-4028-1CA688F095F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a:extLst>
              <a:ext uri="{FF2B5EF4-FFF2-40B4-BE49-F238E27FC236}">
                <a16:creationId xmlns:a16="http://schemas.microsoft.com/office/drawing/2014/main" id="{DD0FAEBA-071D-15DF-61AF-CE14AFF5962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088A3B0-C2FF-4742-3265-3850A2A1C0A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D4E2A65-E56C-64D2-4604-95C6267C491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28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20087</TotalTime>
  <Words>2232</Words>
  <Application>Microsoft Office PowerPoint</Application>
  <PresentationFormat>On-screen Show (4:3)</PresentationFormat>
  <Paragraphs>573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238</cp:revision>
  <dcterms:created xsi:type="dcterms:W3CDTF">2020-11-09T02:38:45Z</dcterms:created>
  <dcterms:modified xsi:type="dcterms:W3CDTF">2025-03-06T21:10:31Z</dcterms:modified>
</cp:coreProperties>
</file>