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80" r:id="rId9"/>
    <p:sldId id="1881" r:id="rId10"/>
    <p:sldId id="1882" r:id="rId11"/>
    <p:sldId id="1883" r:id="rId12"/>
    <p:sldId id="1884" r:id="rId13"/>
    <p:sldId id="1885" r:id="rId14"/>
    <p:sldId id="1886" r:id="rId15"/>
    <p:sldId id="1887" r:id="rId16"/>
    <p:sldId id="1888" r:id="rId17"/>
    <p:sldId id="1889" r:id="rId18"/>
    <p:sldId id="1890" r:id="rId19"/>
    <p:sldId id="18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E31C-C4B1-86EC-8B2C-A251B1335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0A614-D4D8-151E-7B94-5F2319A80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92A94-0744-5CE7-4365-E9D44E55F7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7E2701-A1E9-7037-EC5A-98804C57B99F}"/>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63777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50F4-0BB5-3127-8F82-C116FE13B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D9B9F-ACA1-0043-FDA4-20BA99440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1B0BA-7637-D9E2-CA0B-2792E492A4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96BE67-4C90-1FFA-729A-08690C3ED875}"/>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9744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3FD199-E81C-490C-63A9-FF548F12738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2D3E95-059B-84C4-4D5F-F902818FEF2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0FBDADA2-08B5-BE1B-37FE-1F0363C2CCA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2882207-E2B2-E723-21C7-347F0D12C3B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1B5219F-AA3B-EAED-C642-ABFD9BE3B147}"/>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975D753-2B00-1787-C1F4-AD26C5A5F34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CB3DFC5A-4A74-641F-89F7-1D881A2F1F9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3880434E-3F06-46E4-D276-588CC680AA1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EBD3A5FC-97A8-5423-1A9B-6172F420B296}"/>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colors.</a:t>
            </a:r>
          </a:p>
          <a:p>
            <a:pPr algn="ctr"/>
            <a:r>
              <a:rPr lang="en-US" b="1" dirty="0">
                <a:solidFill>
                  <a:schemeClr val="tx1"/>
                </a:solidFill>
              </a:rPr>
              <a:t>The answer does not include the digit 4.</a:t>
            </a:r>
          </a:p>
        </p:txBody>
      </p:sp>
      <p:sp>
        <p:nvSpPr>
          <p:cNvPr id="30" name="Rectangle 29">
            <a:extLst>
              <a:ext uri="{FF2B5EF4-FFF2-40B4-BE49-F238E27FC236}">
                <a16:creationId xmlns:a16="http://schemas.microsoft.com/office/drawing/2014/main" id="{C53068E7-A25B-A010-7BEC-47C8CE871A0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15.</a:t>
            </a:r>
          </a:p>
        </p:txBody>
      </p:sp>
      <p:sp>
        <p:nvSpPr>
          <p:cNvPr id="31" name="Rectangle 30">
            <a:extLst>
              <a:ext uri="{FF2B5EF4-FFF2-40B4-BE49-F238E27FC236}">
                <a16:creationId xmlns:a16="http://schemas.microsoft.com/office/drawing/2014/main" id="{25CAE531-4571-B155-31E9-DF56BFD5E56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less than 50.</a:t>
            </a:r>
          </a:p>
        </p:txBody>
      </p:sp>
      <p:sp>
        <p:nvSpPr>
          <p:cNvPr id="32" name="Rectangle 31">
            <a:extLst>
              <a:ext uri="{FF2B5EF4-FFF2-40B4-BE49-F238E27FC236}">
                <a16:creationId xmlns:a16="http://schemas.microsoft.com/office/drawing/2014/main" id="{AC22BCCA-B507-794B-72B6-EFB2C29F3FD4}"/>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26, 27, 28, 29, ____</a:t>
            </a:r>
          </a:p>
        </p:txBody>
      </p:sp>
      <p:sp>
        <p:nvSpPr>
          <p:cNvPr id="14" name="TextBox 13">
            <a:extLst>
              <a:ext uri="{FF2B5EF4-FFF2-40B4-BE49-F238E27FC236}">
                <a16:creationId xmlns:a16="http://schemas.microsoft.com/office/drawing/2014/main" id="{07A21F9B-0ECC-6817-6390-447CA82D362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3B2CD6DF-93EE-CDA9-15EF-388B5ED5CFE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76064AE-028B-B917-1619-1518CE8589F2}"/>
              </a:ext>
            </a:extLst>
          </p:cNvPr>
          <p:cNvGraphicFramePr>
            <a:graphicFrameLocks noGrp="1"/>
          </p:cNvGraphicFramePr>
          <p:nvPr>
            <p:extLst>
              <p:ext uri="{D42A27DB-BD31-4B8C-83A1-F6EECF244321}">
                <p14:modId xmlns:p14="http://schemas.microsoft.com/office/powerpoint/2010/main" val="778617327"/>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1961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51EA68-4499-47E1-27F6-46B0498E08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06A7892-53C3-F0BA-A529-0DA9AD15ABF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C814C60F-364B-EC06-3289-E08D3A1B62F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F27F5B9-8C8A-06C7-F69A-C2EFBFF9588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2E520B3-141E-1FBE-E617-A1C06ABD27C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3450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7F623C1-8640-0EEE-CCE8-7B80AE4F505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E147E27-2177-FD72-019F-099F981C6F7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C1D2098-7765-23F3-26B9-8349679B59D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20 objects</a:t>
            </a:r>
          </a:p>
        </p:txBody>
      </p:sp>
      <p:sp>
        <p:nvSpPr>
          <p:cNvPr id="17" name="Rectangle 16">
            <a:extLst>
              <a:ext uri="{FF2B5EF4-FFF2-40B4-BE49-F238E27FC236}">
                <a16:creationId xmlns:a16="http://schemas.microsoft.com/office/drawing/2014/main" id="{2147D70C-052F-0370-237E-B077605BBCB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96B87D3-B7ED-C26A-D0AF-5E40C9E225A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ACA596A-6AC6-2C0B-B8A5-7621D49E6CE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C37A4FD-ACAC-5B54-7997-4D2566E45D6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632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B7436-8DE1-F212-FD0E-8A8E82863FBB}"/>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A6CF54CA-1139-5ECD-2EAA-5790AA446C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CF5E18D-9115-C0AE-06A3-08359967FBF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297B0961-04F3-3D63-DCBC-EEF1E10672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257717CC-008E-9D1C-AE0E-50D2801DD7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ABE361B2-1726-03A5-603E-39A442D7C90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791D1FF-9E08-4E75-16A9-4C229B88E542}"/>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BEFE1948-41CC-59F3-09FA-AA54ACF8DC5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7DC9509-43E9-CF7C-64D4-82FF62511C92}"/>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AB67DB52-E5DB-C602-C66F-990F2E232801}"/>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F73D6E74-0E07-2A2C-D3DC-0B3DA51AF66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30895AB-1FCB-9D81-3377-A2FA85D6E828}"/>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2D5AC61C-C4ED-0E76-962C-19D21602DBB7}"/>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A749D00C-938C-2F40-2249-340C99AE606A}"/>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86007A1D-6606-A3DD-656C-CE2A78ED5D0C}"/>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09E54CB-B989-FF66-CF47-B1D97A50034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6A4CBCB-44AB-87A0-E6A3-BC41D92E3D6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3793FC52-B04E-49F1-85C7-2B853AE33FB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1C6FE8C-C480-90B1-0E48-EA641039843A}"/>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7D1D940D-3064-BA68-647C-07985ABB28AD}"/>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9C5C7044-1F88-A96C-F0CD-D0097230ECE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332E13B-979B-9233-A132-3B587CDAFD96}"/>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F54F88B-E090-EE85-665A-18BFEF0AAF3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63E806D-F344-A62F-4563-7324BBE1B960}"/>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9850BF09-2405-53DA-FB63-25CFA264219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2D165588-3E15-F6B6-A910-ADFB00C1C0FF}"/>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1512EE78-1FD6-CB6E-E2B2-090849697DA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281D8816-70A2-4EDC-6A27-DDEAE51B296C}"/>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77E828A3-CDF5-B4A0-8F44-D0620B24674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AFF1B19C-4FC7-C896-235E-D2A7E0B47F30}"/>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07725034-E3D0-E44D-5D7B-702F5056AEE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183B21FD-DB9B-EEFF-01DC-8E1406510047}"/>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772DE7D5-ACB2-DF19-D29E-1145596B9C5E}"/>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64E6D494-3A12-B147-F554-EEF0AC0F20A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8E24780-F4EF-39B4-EB64-C69D6EC33157}"/>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2AF679DD-BAFD-2F8C-6D95-005575D2476C}"/>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CDF3B3-50FB-1A38-DB58-FD1AF775B2C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8D6179-5C0B-D3E6-1244-7355A9F613C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4410F9-0A9B-71A2-0886-1E007BF541D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46965B-3377-8C4C-D18B-7E5D3EF9961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2D30474-3B93-3724-8126-1907B4E32B0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CEC93E32-A5A6-8602-DA34-90836F82F74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07697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FAA663-3604-A04B-398B-CF158DB7416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FFA5093C-7931-E8B5-84AD-57986E6D65C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“Count by Fives”</a:t>
            </a:r>
          </a:p>
        </p:txBody>
      </p:sp>
      <p:sp>
        <p:nvSpPr>
          <p:cNvPr id="4" name="Rectangle 3">
            <a:extLst>
              <a:ext uri="{FF2B5EF4-FFF2-40B4-BE49-F238E27FC236}">
                <a16:creationId xmlns:a16="http://schemas.microsoft.com/office/drawing/2014/main" id="{39814866-77B1-0B6B-B98E-79601B55B60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9804DB2-2677-78D2-7965-D5AD86970AE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861BD48-8BB3-9F86-DC95-1C025402062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221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18AD646-C78E-8371-9CBE-B9DBB70E16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D5A831-5674-9D0F-EED3-75C20BB69EF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C034EE60-83F8-59B8-3B58-EE4A815D2B9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1DFEE5B-773C-43D1-8D88-5A18EC19AA3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733E2310-303A-EDC1-1FD6-EC59E6FE330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DC6187BF-2D4B-FB9D-4329-925AB30FD45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A1F8E4C-3333-FB00-8D58-AE4A02248AE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78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7D7DB1-F9E9-9C60-DE4D-6881B61A36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528FDA-D435-8071-ADE8-E0FDDE6CD0F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9EE24119-7C64-3BAE-8F7C-8EB7B5135EE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FF75B88A-3500-134B-EF82-4B9A37352D84}"/>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4F94B32-79CD-B361-77D8-45165973ADD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F494BD7-372C-A09E-4483-27B05B2E1B2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7233222D-D28C-6C2A-7CAE-A25618E95AA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7AEA3BCA-576B-73F8-95C5-3BA5E8DDA08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7EAA5305-660B-5551-8BD9-BB64F1C0DD4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colors.</a:t>
            </a:r>
          </a:p>
          <a:p>
            <a:pPr algn="ctr"/>
            <a:r>
              <a:rPr lang="en-US" b="1" dirty="0">
                <a:solidFill>
                  <a:schemeClr val="tx1"/>
                </a:solidFill>
              </a:rPr>
              <a:t>The answer does not include the digit 4.</a:t>
            </a:r>
          </a:p>
        </p:txBody>
      </p:sp>
      <p:sp>
        <p:nvSpPr>
          <p:cNvPr id="30" name="Rectangle 29">
            <a:extLst>
              <a:ext uri="{FF2B5EF4-FFF2-40B4-BE49-F238E27FC236}">
                <a16:creationId xmlns:a16="http://schemas.microsoft.com/office/drawing/2014/main" id="{9E5E99BC-9FC9-FB79-0576-F215947180C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15.</a:t>
            </a:r>
          </a:p>
        </p:txBody>
      </p:sp>
      <p:sp>
        <p:nvSpPr>
          <p:cNvPr id="31" name="Rectangle 30">
            <a:extLst>
              <a:ext uri="{FF2B5EF4-FFF2-40B4-BE49-F238E27FC236}">
                <a16:creationId xmlns:a16="http://schemas.microsoft.com/office/drawing/2014/main" id="{AA31DC93-284D-66A4-0A3C-3D194FA9BFC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less than 50.</a:t>
            </a:r>
          </a:p>
        </p:txBody>
      </p:sp>
      <p:sp>
        <p:nvSpPr>
          <p:cNvPr id="32" name="Rectangle 31">
            <a:extLst>
              <a:ext uri="{FF2B5EF4-FFF2-40B4-BE49-F238E27FC236}">
                <a16:creationId xmlns:a16="http://schemas.microsoft.com/office/drawing/2014/main" id="{1BCD8BD4-7991-5705-CDBF-E332511933F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26, 27, 28, 29, ____</a:t>
            </a:r>
          </a:p>
        </p:txBody>
      </p:sp>
      <p:sp>
        <p:nvSpPr>
          <p:cNvPr id="14" name="TextBox 13">
            <a:extLst>
              <a:ext uri="{FF2B5EF4-FFF2-40B4-BE49-F238E27FC236}">
                <a16:creationId xmlns:a16="http://schemas.microsoft.com/office/drawing/2014/main" id="{5530909D-D893-6588-F90B-35D11A30897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83871390-9B8F-D246-C089-5AA6800B7F6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F989445-6ACE-C24C-E3CF-C97717321277}"/>
              </a:ext>
            </a:extLst>
          </p:cNvPr>
          <p:cNvGraphicFramePr>
            <a:graphicFrameLocks noGrp="1"/>
          </p:cNvGraphicFramePr>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E9223230-0CA2-314A-0AAD-EB31F3B30BFF}"/>
              </a:ext>
            </a:extLst>
          </p:cNvPr>
          <p:cNvGraphicFramePr>
            <a:graphicFrameLocks noGrp="1"/>
          </p:cNvGraphicFramePr>
          <p:nvPr>
            <p:extLst>
              <p:ext uri="{D42A27DB-BD31-4B8C-83A1-F6EECF244321}">
                <p14:modId xmlns:p14="http://schemas.microsoft.com/office/powerpoint/2010/main" val="3561497015"/>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7E13DF34-0D0A-387A-D493-89FEF4E2E359}"/>
              </a:ext>
            </a:extLst>
          </p:cNvPr>
          <p:cNvGraphicFramePr>
            <a:graphicFrameLocks noGrp="1"/>
          </p:cNvGraphicFramePr>
          <p:nvPr>
            <p:extLst>
              <p:ext uri="{D42A27DB-BD31-4B8C-83A1-F6EECF244321}">
                <p14:modId xmlns:p14="http://schemas.microsoft.com/office/powerpoint/2010/main" val="4055939580"/>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7E138208-B9DF-BE94-97FA-FA0874ABCFA0}"/>
              </a:ext>
            </a:extLst>
          </p:cNvPr>
          <p:cNvGraphicFramePr>
            <a:graphicFrameLocks noGrp="1"/>
          </p:cNvGraphicFramePr>
          <p:nvPr>
            <p:extLst>
              <p:ext uri="{D42A27DB-BD31-4B8C-83A1-F6EECF244321}">
                <p14:modId xmlns:p14="http://schemas.microsoft.com/office/powerpoint/2010/main" val="1580665250"/>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F9BB35E6-BC4E-FBF8-257E-122BCAE377F0}"/>
              </a:ext>
            </a:extLst>
          </p:cNvPr>
          <p:cNvGraphicFramePr>
            <a:graphicFrameLocks noGrp="1"/>
          </p:cNvGraphicFramePr>
          <p:nvPr>
            <p:extLst>
              <p:ext uri="{D42A27DB-BD31-4B8C-83A1-F6EECF244321}">
                <p14:modId xmlns:p14="http://schemas.microsoft.com/office/powerpoint/2010/main" val="2832174176"/>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A3916C69-4483-4286-AE39-D68FB02C139C}"/>
              </a:ext>
            </a:extLst>
          </p:cNvPr>
          <p:cNvGraphicFramePr>
            <a:graphicFrameLocks noGrp="1"/>
          </p:cNvGraphicFramePr>
          <p:nvPr>
            <p:extLst>
              <p:ext uri="{D42A27DB-BD31-4B8C-83A1-F6EECF244321}">
                <p14:modId xmlns:p14="http://schemas.microsoft.com/office/powerpoint/2010/main" val="2672509512"/>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1032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0152A9-A8D3-F182-13F6-48CD37ACCC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31F2B4C-2E37-8E32-54E3-3128CDAFB19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0C7BDC28-4805-54CF-D3F6-ADCF36187C7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4B3B89E-DDD8-AA81-F908-ED74A9FBE7F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1C26F3E3-714A-62B4-3E0E-168FD494F87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9802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FDBCAF-683E-D6C6-1332-EF24B40804B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85A7E4-75A4-762E-9507-14F230995D3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052E9E3-6912-C0D2-DE3A-F02FD323142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20 objects</a:t>
            </a:r>
          </a:p>
        </p:txBody>
      </p:sp>
      <p:sp>
        <p:nvSpPr>
          <p:cNvPr id="17" name="Rectangle 16">
            <a:extLst>
              <a:ext uri="{FF2B5EF4-FFF2-40B4-BE49-F238E27FC236}">
                <a16:creationId xmlns:a16="http://schemas.microsoft.com/office/drawing/2014/main" id="{F2EFCF6A-6A4B-28A8-3DE2-A5EB8422FA5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2435AB9A-6A78-EBF1-B7EC-FD6AB42E732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06574D0C-A6AA-BE7E-E8B1-54D1EC7EE50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5F8F0BC-35DB-D5F2-FFAC-36120F80695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3005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9F587-4E2F-4AE5-3985-3A83D52D445D}"/>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A3F51D6B-A2D7-1A2D-9F27-E85D8E72BB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4E18726-5D2E-4754-67E2-4C0D4C0F93E6}"/>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5FBD1C97-9794-7998-F052-D96D9B3CF7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7EBCE605-9222-D6FE-E814-DF4C4EA83C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994AAEE-2A22-4906-0982-92ECF4CED01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1259F5A-EA67-8817-5704-B2646DB97A1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129F125C-6740-FF10-06F9-AA4A8BC761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D8C6D95-9082-C32C-9842-4848EE5574F6}"/>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AE68797D-2ACE-073A-4155-3F181CDB0264}"/>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35B8C1DB-61BA-962C-339B-01FF0411796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59B19FA-3833-2185-A5E2-C6B3AC57DB64}"/>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FCBC5661-CC53-38B7-2341-8AAADCCADCBF}"/>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D8B09D14-5B62-670D-C2A6-A2A842E41F4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81388429-7B2B-562E-4B39-B955433DEC97}"/>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0F76264-D5F5-3887-2A92-F48B1748285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DA7CDBA1-6A82-8717-7838-B8B55C467D5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8A20EC6D-0631-6277-17C7-42BB98BE005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B3D435D7-917C-B19F-5325-D89367D2BA1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672267C6-9EA5-78C8-5EE3-08FAAA7EEB2D}"/>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5D47DED-F481-0CED-C5C2-B2496610C92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3C03408-7EFE-0C3D-6C34-2BEC2C3565F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9EF619DB-EF33-5564-2873-9F8BEBDB917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39932158-7C95-098C-51AF-EFF9471E7E7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660C193C-7A51-121B-B170-B4986B31F44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D3DAB937-4C33-D378-3CA0-70C865C375D6}"/>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12C7CD0B-5067-1A4D-32D9-427A195A50F9}"/>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09C68CFF-6450-CFE9-FD3C-EFD1467F086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C375FC41-164A-ED83-E823-32F1453BA2C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64E3A0A1-280E-E56C-264D-9056EA8039F5}"/>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86DD0C1D-60AF-BBCC-CBDF-163E111BAB1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AD99F7FC-C691-4C04-EF11-F5C5BDA56B9E}"/>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401557B7-A035-05D6-28DD-6AA041334A6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61EB2E01-2597-7BD3-D1A6-F25B21E06CFB}"/>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748C784E-D623-F00A-9A02-C0FF3EA59AC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A586BE8E-5088-32A4-319A-EEBCB15AA35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153496-36BE-ACC2-E346-A5C09A2BA09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ECB126-4248-8758-C45C-B64AAA45AC5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EDC7F5-FA50-6B48-1F58-7BDDA8C3067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DA1A340-4447-6508-81EC-00279F8DB79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0EBC353-869B-48E2-2AC4-4F540262EE5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CC4B6507-DAAB-933C-6765-5ECE0636D95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7256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“Count by Fives”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0C227-5F83-3DCE-B0B7-57AC21F2C07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7F0589-ECD2-3749-EB0F-A668D66FA37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colors.</a:t>
            </a:r>
          </a:p>
          <a:p>
            <a:pPr algn="ctr"/>
            <a:r>
              <a:rPr lang="en-US" b="1" dirty="0">
                <a:solidFill>
                  <a:schemeClr val="tx1"/>
                </a:solidFill>
              </a:rPr>
              <a:t>The answer does not include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less than 50.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26, 27, 28, 29,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64E950-4C79-1D4E-44BD-252EE59DF3A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A86A62-84F8-28A7-12A8-6BE8E0F8E53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CFA4AE-6C42-29AB-5D14-C4812EEBDDE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29F073E1-ADAA-BBB5-1A5F-2412A830616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“Count by Fives”</a:t>
            </a:r>
          </a:p>
        </p:txBody>
      </p:sp>
      <p:sp>
        <p:nvSpPr>
          <p:cNvPr id="4" name="Rectangle 3">
            <a:extLst>
              <a:ext uri="{FF2B5EF4-FFF2-40B4-BE49-F238E27FC236}">
                <a16:creationId xmlns:a16="http://schemas.microsoft.com/office/drawing/2014/main" id="{A840916E-6472-4505-991F-434B41283D24}"/>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81E08CA3-A769-A870-0F05-F58FC2F2EFC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92D6C2D-ED09-75E3-822E-1AAA9034D7C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060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403106-EE20-A9AE-06D4-E75EDA8DBD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232BB9-9F92-8383-C891-62AC9864869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76BF3413-10A0-2D45-A5A4-324D60C2FA7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4BDAE3F-2755-84DA-11BF-FF2405B305A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F460878E-C907-E764-4336-2C80F10465B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D9E0A5E7-0BAD-DFC2-2C52-1A4E7597FBD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D33C969-DFD5-A057-C246-799F853470E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189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20079</TotalTime>
  <Words>2221</Words>
  <Application>Microsoft Office PowerPoint</Application>
  <PresentationFormat>On-screen Show (4:3)</PresentationFormat>
  <Paragraphs>646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235</cp:revision>
  <dcterms:created xsi:type="dcterms:W3CDTF">2020-11-09T02:38:45Z</dcterms:created>
  <dcterms:modified xsi:type="dcterms:W3CDTF">2025-03-06T18:14:17Z</dcterms:modified>
</cp:coreProperties>
</file>