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70" r:id="rId9"/>
    <p:sldId id="1871" r:id="rId10"/>
    <p:sldId id="1872" r:id="rId11"/>
    <p:sldId id="1873" r:id="rId12"/>
    <p:sldId id="1874" r:id="rId13"/>
    <p:sldId id="1875" r:id="rId14"/>
    <p:sldId id="1876" r:id="rId15"/>
    <p:sldId id="1877" r:id="rId16"/>
    <p:sldId id="1878" r:id="rId17"/>
    <p:sldId id="1879" r:id="rId18"/>
    <p:sldId id="1880" r:id="rId19"/>
    <p:sldId id="18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F022A-3932-EA88-13CD-2727BB84B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29089D-6558-B0FB-45FC-04CECB16DC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69226-E55F-1F0F-9171-E4DC4A8C3D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D7C7E6-E54D-0535-709C-8622B5783385}"/>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765559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847A3-4D89-F9E9-049E-1B3798339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D0ED57-B84D-541F-5610-866C7260EE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58914-CC5E-AF9E-2A5A-563A7A89E3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9B68B8-DF17-A499-F619-C7516CD1D929}"/>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1710067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1A4FE8F-AF7B-CC49-199A-EC209E10652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882DCD-F563-A04E-0D32-E97A90D98C7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09601" y="21935"/>
            <a:ext cx="3505200" cy="5257800"/>
          </a:xfrm>
          <a:prstGeom prst="rect">
            <a:avLst/>
          </a:prstGeom>
        </p:spPr>
      </p:pic>
      <p:sp>
        <p:nvSpPr>
          <p:cNvPr id="17" name="Rectangle 16">
            <a:extLst>
              <a:ext uri="{FF2B5EF4-FFF2-40B4-BE49-F238E27FC236}">
                <a16:creationId xmlns:a16="http://schemas.microsoft.com/office/drawing/2014/main" id="{54258F62-EC95-3665-871F-821F146EBB41}"/>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0E14AA50-BA52-D030-E7A4-3F1F6060850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9E0C5E99-2507-EF05-9D2C-D41E749B8E08}"/>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DBFC0994-EB2B-F91F-F4B1-EB476F0ED51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BF51E8D6-F832-F232-BF97-8D64417DD10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CEA5DD8-C086-0607-B0F6-61891289F77D}"/>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8A07DCCE-D6D9-F4D6-31C0-BFF46916F7F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out the numbers in this pattern:  100, 90, 80, …</a:t>
            </a:r>
          </a:p>
        </p:txBody>
      </p:sp>
      <p:sp>
        <p:nvSpPr>
          <p:cNvPr id="30" name="Rectangle 29">
            <a:extLst>
              <a:ext uri="{FF2B5EF4-FFF2-40B4-BE49-F238E27FC236}">
                <a16:creationId xmlns:a16="http://schemas.microsoft.com/office/drawing/2014/main" id="{E84EA651-F723-1871-A565-5F3FD911F6E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digits.</a:t>
            </a:r>
          </a:p>
        </p:txBody>
      </p:sp>
      <p:sp>
        <p:nvSpPr>
          <p:cNvPr id="31" name="Rectangle 30">
            <a:extLst>
              <a:ext uri="{FF2B5EF4-FFF2-40B4-BE49-F238E27FC236}">
                <a16:creationId xmlns:a16="http://schemas.microsoft.com/office/drawing/2014/main" id="{46B2D33F-EA6E-9F0B-66CE-93D74B18E09A}"/>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a:extLst>
              <a:ext uri="{FF2B5EF4-FFF2-40B4-BE49-F238E27FC236}">
                <a16:creationId xmlns:a16="http://schemas.microsoft.com/office/drawing/2014/main" id="{A7FD40BF-037C-717E-05AD-5922D5091509}"/>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 you see 3 yellow parts?  </a:t>
            </a:r>
          </a:p>
          <a:p>
            <a:pPr algn="ctr"/>
            <a:r>
              <a:rPr lang="en-US" b="1" dirty="0">
                <a:solidFill>
                  <a:schemeClr val="tx1"/>
                </a:solidFill>
              </a:rPr>
              <a:t>That is a clue.  </a:t>
            </a:r>
          </a:p>
          <a:p>
            <a:pPr algn="ctr"/>
            <a:r>
              <a:rPr lang="en-US" b="1" dirty="0">
                <a:solidFill>
                  <a:schemeClr val="tx1"/>
                </a:solidFill>
              </a:rPr>
              <a:t>The answer does not include the digit 3.</a:t>
            </a:r>
          </a:p>
        </p:txBody>
      </p:sp>
      <p:sp>
        <p:nvSpPr>
          <p:cNvPr id="14" name="TextBox 13">
            <a:extLst>
              <a:ext uri="{FF2B5EF4-FFF2-40B4-BE49-F238E27FC236}">
                <a16:creationId xmlns:a16="http://schemas.microsoft.com/office/drawing/2014/main" id="{2E7E5AAD-A4BE-9384-4904-E08493A1859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52E7ED8A-C1F6-94B4-A7B3-C1EAB616715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FDE1E1E-10D5-A538-0AEB-E26A5A8B23E1}"/>
              </a:ext>
            </a:extLst>
          </p:cNvPr>
          <p:cNvGraphicFramePr>
            <a:graphicFrameLocks noGrp="1"/>
          </p:cNvGraphicFramePr>
          <p:nvPr>
            <p:extLst>
              <p:ext uri="{D42A27DB-BD31-4B8C-83A1-F6EECF244321}">
                <p14:modId xmlns:p14="http://schemas.microsoft.com/office/powerpoint/2010/main" val="4157733116"/>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91624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BDE82E1-2818-1F16-F1FB-6A4CECF1EC5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BD39CA9-2FC8-499F-F993-F25C41AACEB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947613B1-2481-7F75-67C9-F182F218AF33}"/>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4F003A2C-C525-EC82-0D5D-F49E61BF300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8936D83A-D9D2-1C10-746B-F523EE989CA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4555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20A0E4-5E86-B954-CBB4-A0D50DDE1B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50CC3BA-0BA3-6014-722B-0880952F99D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50B26306-AD88-44CE-194A-2303B2A8C1B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half eggs</a:t>
            </a:r>
          </a:p>
        </p:txBody>
      </p:sp>
      <p:sp>
        <p:nvSpPr>
          <p:cNvPr id="17" name="Rectangle 16">
            <a:extLst>
              <a:ext uri="{FF2B5EF4-FFF2-40B4-BE49-F238E27FC236}">
                <a16:creationId xmlns:a16="http://schemas.microsoft.com/office/drawing/2014/main" id="{836A1051-2692-490A-7360-A528A7B6700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07E2966C-3A19-0FDA-FD4F-DDC5589643A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8FD83251-2953-211B-58F4-53B06253AA8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C82C602-D04E-41D9-39F7-E43E7979A18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821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142CA-14E8-B015-2A3A-FB59889F11B1}"/>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C2C742FC-9F31-2417-D11E-EF90FE15E5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E4C2F26A-A3A0-711D-A433-300EC31B6E44}"/>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4F7C8AA-EC93-C949-454A-FAB5EA4338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36B88C4-1071-45FB-5E44-3997E3E1CCA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F566A215-DA4E-A8FC-0435-F2F0D586557F}"/>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D631FED-A242-69B5-76BC-A290539F7005}"/>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E0EC0572-974A-8DB7-6EB8-9D26F9B1CF3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7C5D963-6EED-DA30-3EB8-F8F229A38D01}"/>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DA91C00-3BDF-5A98-B48B-F3CACB4700C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5593BAE5-9B45-ADF6-5AA0-21551A5252F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9029A21D-D5AF-7A69-FA99-D0E86D1E2529}"/>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130911A7-B665-CC58-1F00-D1F04E5D60DC}"/>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D815691-AB94-ADDC-7DD5-133C2F2EE7E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62E4ABF2-3A62-5A11-8C7D-0388FEBD0BCF}"/>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3EAD716B-EAB5-781E-68CB-6997A42DC3C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2F6EC88E-34F3-52FB-43A0-7DE5F197FF8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7CF6A86E-531D-3F69-14E1-DAD6FA94345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4254966-A2BA-DE57-8408-50456E9E2975}"/>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BAAA17A2-066D-9C34-6C80-531DF5C0804D}"/>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A3D44E87-4FD9-30B8-DF25-EF17871553B7}"/>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DE890B9F-EEA0-04E2-3A8E-9912D6558133}"/>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94FAB658-B44F-DA3E-BD46-F83DE0219967}"/>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CAEF8245-309F-7A82-5B57-D6DCCC2FA34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48B7D541-B9EF-7CE5-60EC-8BF1065FC9D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5B043881-A96C-53D3-5C10-9820EA0AF576}"/>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BC6055D0-0C07-B530-EB7D-7FB1530BC4B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D02DFD5E-6267-77CC-A319-B028388DCCA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8C6584FF-568C-AABA-1983-8C7B0C3181A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8D7A488B-C7B1-DCE5-01C4-0F6DB65836F1}"/>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9644B50D-369B-5908-AD19-F80C4869246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2E084522-5A86-805A-5B13-F507E92A14AD}"/>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E24C284-4FA1-6EA6-E3A6-7FFDD60711E2}"/>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395E4D2B-87B0-3DB9-B1DC-5D825ACFEAAF}"/>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B502B8F7-3B33-FF9A-F9E9-A1029BC1CE4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81DF2C79-9190-D28B-E7B7-ED1F1E8F195C}"/>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ECE739-0B38-33CF-F5D7-1C4B5EE311CA}"/>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F973F79F-3893-BD7C-8468-C17557F8B5C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B02C842-80C3-DB0C-914D-F1342A7942E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1EF2E3D-E8FE-950F-FC06-772EF2137D08}"/>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639FA4-280C-A13C-F265-B5F2AEFDFD3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CA99C335-9B1D-8BDD-2980-A619DD43721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91483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D269EC5-ACD2-CC64-FBB6-77A7B3C3EBA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556ECF0F-2DCF-4D5B-3826-48A0C086D16D}"/>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Eggs are Cracked </a:t>
            </a:r>
          </a:p>
          <a:p>
            <a:r>
              <a:rPr lang="en-US" sz="6000" b="1" dirty="0">
                <a:solidFill>
                  <a:srgbClr val="FFFF00"/>
                </a:solidFill>
              </a:rPr>
              <a:t>in Half!”</a:t>
            </a:r>
          </a:p>
        </p:txBody>
      </p:sp>
      <p:sp>
        <p:nvSpPr>
          <p:cNvPr id="4" name="Rectangle 3">
            <a:extLst>
              <a:ext uri="{FF2B5EF4-FFF2-40B4-BE49-F238E27FC236}">
                <a16:creationId xmlns:a16="http://schemas.microsoft.com/office/drawing/2014/main" id="{9CF2EDC7-17D7-6CE0-1D3C-91D4B991E466}"/>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64D1FA0-28B2-061F-9C62-C797FFEC250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FEE18A4-F091-1CCF-5096-B2E9B82F5C0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74689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76BE22E-66DB-1296-5313-AE9FF6C1C90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9C1D8B-8A4C-ED32-0DC0-AB8EAC325F4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7737939-16FF-404B-02FE-D717C8BE91ED}"/>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9C706B9-420A-26B0-6EDF-9D171FB0F74D}"/>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1EE8AD16-A748-852A-6A1F-30871BBB0868}"/>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A223E340-4857-D738-1861-2BA5286CD45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D08A628A-1273-F394-BD85-8984166C96A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651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B6AD694-57EC-518D-9D6C-595C5FE3D15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8A14D5-4CAC-E03F-87C0-C1215F7F4D9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609601" y="21935"/>
            <a:ext cx="3505200" cy="5257800"/>
          </a:xfrm>
          <a:prstGeom prst="rect">
            <a:avLst/>
          </a:prstGeom>
        </p:spPr>
      </p:pic>
      <p:sp>
        <p:nvSpPr>
          <p:cNvPr id="17" name="Rectangle 16">
            <a:extLst>
              <a:ext uri="{FF2B5EF4-FFF2-40B4-BE49-F238E27FC236}">
                <a16:creationId xmlns:a16="http://schemas.microsoft.com/office/drawing/2014/main" id="{5F7A9570-6B06-D5EC-F465-CE8ADCE498E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1FA454F3-FD6F-2763-72D3-4C698CA420B8}"/>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CF315EEC-1835-6561-8E41-284F11EB7DF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9576D9E-1274-E921-AAB3-121AE9BB8A6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314CE4A5-C2C0-B986-E9A4-354AA3B0B0B3}"/>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C15C7E8-0197-6453-4A73-0C236AF9AC9E}"/>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a:extLst>
              <a:ext uri="{FF2B5EF4-FFF2-40B4-BE49-F238E27FC236}">
                <a16:creationId xmlns:a16="http://schemas.microsoft.com/office/drawing/2014/main" id="{86089861-C54F-93B2-AC02-67B66CA26D7E}"/>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out the numbers in this pattern:  100, 90, 80, …</a:t>
            </a:r>
          </a:p>
        </p:txBody>
      </p:sp>
      <p:sp>
        <p:nvSpPr>
          <p:cNvPr id="30" name="Rectangle 29">
            <a:extLst>
              <a:ext uri="{FF2B5EF4-FFF2-40B4-BE49-F238E27FC236}">
                <a16:creationId xmlns:a16="http://schemas.microsoft.com/office/drawing/2014/main" id="{F39C202A-33FC-E200-8E91-F1F472FF03C5}"/>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digits.</a:t>
            </a:r>
          </a:p>
        </p:txBody>
      </p:sp>
      <p:sp>
        <p:nvSpPr>
          <p:cNvPr id="31" name="Rectangle 30">
            <a:extLst>
              <a:ext uri="{FF2B5EF4-FFF2-40B4-BE49-F238E27FC236}">
                <a16:creationId xmlns:a16="http://schemas.microsoft.com/office/drawing/2014/main" id="{E8A2EBCB-C682-947D-8F02-BE52059C131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a:extLst>
              <a:ext uri="{FF2B5EF4-FFF2-40B4-BE49-F238E27FC236}">
                <a16:creationId xmlns:a16="http://schemas.microsoft.com/office/drawing/2014/main" id="{218A634A-34CC-43B8-C615-4724CB7B96A5}"/>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 you see 3 yellow parts?  </a:t>
            </a:r>
          </a:p>
          <a:p>
            <a:pPr algn="ctr"/>
            <a:r>
              <a:rPr lang="en-US" b="1" dirty="0">
                <a:solidFill>
                  <a:schemeClr val="tx1"/>
                </a:solidFill>
              </a:rPr>
              <a:t>That is a clue.  </a:t>
            </a:r>
          </a:p>
          <a:p>
            <a:pPr algn="ctr"/>
            <a:r>
              <a:rPr lang="en-US" b="1" dirty="0">
                <a:solidFill>
                  <a:schemeClr val="tx1"/>
                </a:solidFill>
              </a:rPr>
              <a:t>The answer does not include the digit 3.</a:t>
            </a:r>
          </a:p>
        </p:txBody>
      </p:sp>
      <p:sp>
        <p:nvSpPr>
          <p:cNvPr id="14" name="TextBox 13">
            <a:extLst>
              <a:ext uri="{FF2B5EF4-FFF2-40B4-BE49-F238E27FC236}">
                <a16:creationId xmlns:a16="http://schemas.microsoft.com/office/drawing/2014/main" id="{7E26024B-5550-95F3-FA58-C3DF08D7004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A660DE0-EB3D-993F-7989-1EB9338F81F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E16E426B-5F5E-6811-CDC8-48373445A757}"/>
              </a:ext>
            </a:extLst>
          </p:cNvPr>
          <p:cNvGraphicFramePr>
            <a:graphicFrameLocks noGrp="1"/>
          </p:cNvGraphicFramePr>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4" name="Table 3">
            <a:extLst>
              <a:ext uri="{FF2B5EF4-FFF2-40B4-BE49-F238E27FC236}">
                <a16:creationId xmlns:a16="http://schemas.microsoft.com/office/drawing/2014/main" id="{88A20D6F-7F9A-4F54-F7AD-343B62DEC67B}"/>
              </a:ext>
            </a:extLst>
          </p:cNvPr>
          <p:cNvGraphicFramePr>
            <a:graphicFrameLocks noGrp="1"/>
          </p:cNvGraphicFramePr>
          <p:nvPr>
            <p:extLst>
              <p:ext uri="{D42A27DB-BD31-4B8C-83A1-F6EECF244321}">
                <p14:modId xmlns:p14="http://schemas.microsoft.com/office/powerpoint/2010/main" val="2677357417"/>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2099163"/>
                  </a:ext>
                </a:extLst>
              </a:tr>
            </a:tbl>
          </a:graphicData>
        </a:graphic>
      </p:graphicFrame>
      <p:graphicFrame>
        <p:nvGraphicFramePr>
          <p:cNvPr id="5" name="Table 4">
            <a:extLst>
              <a:ext uri="{FF2B5EF4-FFF2-40B4-BE49-F238E27FC236}">
                <a16:creationId xmlns:a16="http://schemas.microsoft.com/office/drawing/2014/main" id="{79F8E762-643C-A49C-3C97-D9EE220DDC88}"/>
              </a:ext>
            </a:extLst>
          </p:cNvPr>
          <p:cNvGraphicFramePr>
            <a:graphicFrameLocks noGrp="1"/>
          </p:cNvGraphicFramePr>
          <p:nvPr>
            <p:extLst>
              <p:ext uri="{D42A27DB-BD31-4B8C-83A1-F6EECF244321}">
                <p14:modId xmlns:p14="http://schemas.microsoft.com/office/powerpoint/2010/main" val="565259116"/>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6" name="Table 5">
            <a:extLst>
              <a:ext uri="{FF2B5EF4-FFF2-40B4-BE49-F238E27FC236}">
                <a16:creationId xmlns:a16="http://schemas.microsoft.com/office/drawing/2014/main" id="{DD6AB911-E085-87C8-B450-36E3353C33F2}"/>
              </a:ext>
            </a:extLst>
          </p:cNvPr>
          <p:cNvGraphicFramePr>
            <a:graphicFrameLocks noGrp="1"/>
          </p:cNvGraphicFramePr>
          <p:nvPr>
            <p:extLst>
              <p:ext uri="{D42A27DB-BD31-4B8C-83A1-F6EECF244321}">
                <p14:modId xmlns:p14="http://schemas.microsoft.com/office/powerpoint/2010/main" val="363792485"/>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7" name="Table 6">
            <a:extLst>
              <a:ext uri="{FF2B5EF4-FFF2-40B4-BE49-F238E27FC236}">
                <a16:creationId xmlns:a16="http://schemas.microsoft.com/office/drawing/2014/main" id="{675C0748-57BD-779D-E7AA-92E0EFF491E3}"/>
              </a:ext>
            </a:extLst>
          </p:cNvPr>
          <p:cNvGraphicFramePr>
            <a:graphicFrameLocks noGrp="1"/>
          </p:cNvGraphicFramePr>
          <p:nvPr>
            <p:extLst>
              <p:ext uri="{D42A27DB-BD31-4B8C-83A1-F6EECF244321}">
                <p14:modId xmlns:p14="http://schemas.microsoft.com/office/powerpoint/2010/main" val="2421463870"/>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graphicFrame>
        <p:nvGraphicFramePr>
          <p:cNvPr id="8" name="Table 7">
            <a:extLst>
              <a:ext uri="{FF2B5EF4-FFF2-40B4-BE49-F238E27FC236}">
                <a16:creationId xmlns:a16="http://schemas.microsoft.com/office/drawing/2014/main" id="{23F3359C-9756-1C61-6A63-20AA4057DC19}"/>
              </a:ext>
            </a:extLst>
          </p:cNvPr>
          <p:cNvGraphicFramePr>
            <a:graphicFrameLocks noGrp="1"/>
          </p:cNvGraphicFramePr>
          <p:nvPr>
            <p:extLst>
              <p:ext uri="{D42A27DB-BD31-4B8C-83A1-F6EECF244321}">
                <p14:modId xmlns:p14="http://schemas.microsoft.com/office/powerpoint/2010/main" val="3625985020"/>
              </p:ext>
            </p:extLst>
          </p:nvPr>
        </p:nvGraphicFramePr>
        <p:xfrm>
          <a:off x="152400" y="51816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919516344"/>
                    </a:ext>
                  </a:extLst>
                </a:gridCol>
                <a:gridCol w="441960">
                  <a:extLst>
                    <a:ext uri="{9D8B030D-6E8A-4147-A177-3AD203B41FA5}">
                      <a16:colId xmlns:a16="http://schemas.microsoft.com/office/drawing/2014/main" val="3861482316"/>
                    </a:ext>
                  </a:extLst>
                </a:gridCol>
                <a:gridCol w="441960">
                  <a:extLst>
                    <a:ext uri="{9D8B030D-6E8A-4147-A177-3AD203B41FA5}">
                      <a16:colId xmlns:a16="http://schemas.microsoft.com/office/drawing/2014/main" val="2830334029"/>
                    </a:ext>
                  </a:extLst>
                </a:gridCol>
                <a:gridCol w="441960">
                  <a:extLst>
                    <a:ext uri="{9D8B030D-6E8A-4147-A177-3AD203B41FA5}">
                      <a16:colId xmlns:a16="http://schemas.microsoft.com/office/drawing/2014/main" val="1516343472"/>
                    </a:ext>
                  </a:extLst>
                </a:gridCol>
                <a:gridCol w="441960">
                  <a:extLst>
                    <a:ext uri="{9D8B030D-6E8A-4147-A177-3AD203B41FA5}">
                      <a16:colId xmlns:a16="http://schemas.microsoft.com/office/drawing/2014/main" val="3628204922"/>
                    </a:ext>
                  </a:extLst>
                </a:gridCol>
                <a:gridCol w="441960">
                  <a:extLst>
                    <a:ext uri="{9D8B030D-6E8A-4147-A177-3AD203B41FA5}">
                      <a16:colId xmlns:a16="http://schemas.microsoft.com/office/drawing/2014/main" val="821829720"/>
                    </a:ext>
                  </a:extLst>
                </a:gridCol>
                <a:gridCol w="441960">
                  <a:extLst>
                    <a:ext uri="{9D8B030D-6E8A-4147-A177-3AD203B41FA5}">
                      <a16:colId xmlns:a16="http://schemas.microsoft.com/office/drawing/2014/main" val="2850658279"/>
                    </a:ext>
                  </a:extLst>
                </a:gridCol>
                <a:gridCol w="441960">
                  <a:extLst>
                    <a:ext uri="{9D8B030D-6E8A-4147-A177-3AD203B41FA5}">
                      <a16:colId xmlns:a16="http://schemas.microsoft.com/office/drawing/2014/main" val="2053687812"/>
                    </a:ext>
                  </a:extLst>
                </a:gridCol>
                <a:gridCol w="441960">
                  <a:extLst>
                    <a:ext uri="{9D8B030D-6E8A-4147-A177-3AD203B41FA5}">
                      <a16:colId xmlns:a16="http://schemas.microsoft.com/office/drawing/2014/main" val="1814658041"/>
                    </a:ext>
                  </a:extLst>
                </a:gridCol>
                <a:gridCol w="441960">
                  <a:extLst>
                    <a:ext uri="{9D8B030D-6E8A-4147-A177-3AD203B41FA5}">
                      <a16:colId xmlns:a16="http://schemas.microsoft.com/office/drawing/2014/main" val="3979135963"/>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771283396"/>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107704337"/>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339859640"/>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262894556"/>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52099163"/>
                  </a:ext>
                </a:extLst>
              </a:tr>
            </a:tbl>
          </a:graphicData>
        </a:graphic>
      </p:graphicFrame>
    </p:spTree>
    <p:extLst>
      <p:ext uri="{BB962C8B-B14F-4D97-AF65-F5344CB8AC3E}">
        <p14:creationId xmlns:p14="http://schemas.microsoft.com/office/powerpoint/2010/main" val="335974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12200F0-AF2C-59D3-E64E-738888D6376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1884764-508B-3524-ED05-A77ED872357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E73962B-4FD0-4FB4-D6CF-1A956A040246}"/>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3EFAC2A5-EF63-DC9D-EBFD-CF712A41367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B1C18480-9885-F6BB-C638-AA979BC3CE8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3108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00EFEB1-122F-0EAC-17C7-C9C6B817A5A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ADBF2F7-DA0B-92C2-143E-92005560582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CA40661-F8FF-C897-CC68-9E34056C2C8C}"/>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half eggs</a:t>
            </a:r>
          </a:p>
        </p:txBody>
      </p:sp>
      <p:sp>
        <p:nvSpPr>
          <p:cNvPr id="17" name="Rectangle 16">
            <a:extLst>
              <a:ext uri="{FF2B5EF4-FFF2-40B4-BE49-F238E27FC236}">
                <a16:creationId xmlns:a16="http://schemas.microsoft.com/office/drawing/2014/main" id="{E185A38A-09C1-0F48-21A7-58DED34E5A4C}"/>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9A385AC-4954-5A67-F0E7-8E375AD21673}"/>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290D8FC6-59DA-00D7-99D2-1CD838061DB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171DFE67-E53B-6C50-260E-8BE2BDA254E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08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A5EBE-2FB7-676C-D9AE-CEBA7B7BCF7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4782CE1-B678-614B-0701-195CE5D6646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4E9CE167-90FF-E35E-B8D4-DDCCB07F93B1}"/>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B4E77D07-B52E-9FB8-EC8E-02EDD75BEB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5B5BB3D-D14D-3106-0381-C71C2EB3814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A06B2E34-E938-7527-0DC7-35F5CF4A478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28062EB-5B4D-99C2-E79D-D0A508697D1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587CC03F-F289-FF9A-666B-9D1BEF0E9D1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D8C8356-7227-0819-BABB-CA86ED221776}"/>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ADE48998-0A7F-8915-FE92-6861533E8289}"/>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1FD6C4E2-9B42-F385-93F6-28C8FB01C8C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6A559BFB-A14B-369D-E318-D59673310740}"/>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6C44902A-20DA-B83D-1C50-8A4FE1FCD639}"/>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42926EAD-EF61-7ED2-19B3-BDE7A1F912B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FC96B88-CEF2-6B5C-6DBD-34C760C5054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00821D6-2C6D-0AC9-3618-BB9148EF1E8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80D36118-1BD2-D7F7-0D37-D11D0171CAF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FA77E2C-696D-4C0D-49A0-AA5A6F960D2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1F4ED030-EA57-3BDE-AC9D-BE1E8F92FFF0}"/>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26973FB0-585E-40E0-0CD1-17083557AB84}"/>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FF5095EE-36A0-9270-E243-936FD6C07C9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838825F7-AEE4-7F30-E398-37EF66DF948B}"/>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146A4B17-E73B-A73A-878A-00B236DAAED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96B3501A-74F3-CAF6-47B7-9A5874DFA4F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ADF14BB-CC19-B391-8D13-0DC2C5BD4E8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01F6F338-E2AE-B5A0-FC53-3A7EE9EA35DD}"/>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F54B5F07-A20A-0801-DDD9-3644FA333FCE}"/>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79875553-0CED-CE97-67ED-69BE812E8EB0}"/>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AFA98915-8B51-82EA-2007-A836B5046E34}"/>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A8EDF3A7-8F2C-A0CF-0C7E-95922BC6C645}"/>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6A54A444-E64E-7620-38E6-E38AB192B94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1C56C66B-94DD-92F7-A5FF-352B2EDF3FF7}"/>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E16EA5B7-3844-A6D3-57B6-69857AB2B983}"/>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1E96BE8E-6611-3D3E-043C-1FC20227812D}"/>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BDC1933-8609-06B4-A8B8-3C31F971B6B8}"/>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CD882717-AD01-751D-1975-3B70ADCEF669}"/>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40B93BF-B140-EABB-07C2-75D60A7131D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35CF231-99E6-B433-C9A5-9087C27D87A0}"/>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0938D4E-7C38-59F0-FA89-2DFBB4AD73BC}"/>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CDC36EA-F178-D81A-0B63-E5EC51BD8B2E}"/>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3B30FBAE-A310-9F97-C8B4-5EFBE151C37C}"/>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0A6DB56-4008-F277-D029-68E64A5A2A9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16368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Eggs are Cracked </a:t>
            </a:r>
          </a:p>
          <a:p>
            <a:r>
              <a:rPr lang="en-US" sz="6000" b="1" dirty="0">
                <a:solidFill>
                  <a:srgbClr val="FFFF00"/>
                </a:solidFill>
              </a:rPr>
              <a:t>in Half!”</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B86A75-0FE4-8B15-12F4-0327589535F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19389A-001D-CEDD-140F-03C561F8067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Cross out the numbers in this pattern:  100, 90, 80, …</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has 2 digits.</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4.</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 you see 3 yellow parts?  </a:t>
            </a:r>
          </a:p>
          <a:p>
            <a:pPr algn="ctr"/>
            <a:r>
              <a:rPr lang="en-US" b="1" dirty="0">
                <a:solidFill>
                  <a:schemeClr val="tx1"/>
                </a:solidFill>
              </a:rPr>
              <a:t>That is a clue.  </a:t>
            </a:r>
          </a:p>
          <a:p>
            <a:pPr algn="ctr"/>
            <a:r>
              <a:rPr lang="en-US" b="1" dirty="0">
                <a:solidFill>
                  <a:schemeClr val="tx1"/>
                </a:solidFill>
              </a:rPr>
              <a:t>The answer does not include the digit 3.</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E264DD-D6E0-B438-1406-091B74CFC31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A4916-9ECF-D778-4FCF-EF5D3FDE3CC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25 half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EBE168-715B-0558-57F5-3E6AE55CDFC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C5976BA-21A4-B555-42E5-A5C50F018BA2}"/>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Eggs are Cracked </a:t>
            </a:r>
          </a:p>
          <a:p>
            <a:r>
              <a:rPr lang="en-US" sz="6000" b="1" dirty="0">
                <a:solidFill>
                  <a:srgbClr val="FFFF00"/>
                </a:solidFill>
              </a:rPr>
              <a:t>in Half!”</a:t>
            </a:r>
          </a:p>
        </p:txBody>
      </p:sp>
      <p:sp>
        <p:nvSpPr>
          <p:cNvPr id="4" name="Rectangle 3">
            <a:extLst>
              <a:ext uri="{FF2B5EF4-FFF2-40B4-BE49-F238E27FC236}">
                <a16:creationId xmlns:a16="http://schemas.microsoft.com/office/drawing/2014/main" id="{32FB6D62-39B1-5893-E0EB-D92C0B106372}"/>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03EE2F49-C73C-D478-0F03-719EB5D3B30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19C06594-2DF8-57DB-AA49-2408184EE18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741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3D75368-8987-C0F1-44B7-8DB430477B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235979A-24AD-902D-6C84-DA14994BD96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FDD64F24-C562-B05E-98B5-8C8100C3FF4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0D8C08F-2DCF-AD9E-23EB-0D48D492AB34}"/>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C18343A4-7F41-1A46-0AFE-5A6E1E753774}"/>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A0C8112-AD5C-0EB7-980C-A80431C4218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8CBF8C9B-F8B8-5267-EB25-4ECB955B3EE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343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20086</TotalTime>
  <Words>2251</Words>
  <Application>Microsoft Office PowerPoint</Application>
  <PresentationFormat>On-screen Show (4:3)</PresentationFormat>
  <Paragraphs>646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236</cp:revision>
  <dcterms:created xsi:type="dcterms:W3CDTF">2020-11-09T02:38:45Z</dcterms:created>
  <dcterms:modified xsi:type="dcterms:W3CDTF">2025-03-06T16:04:00Z</dcterms:modified>
</cp:coreProperties>
</file>