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1" r:id="rId9"/>
    <p:sldId id="1812" r:id="rId10"/>
    <p:sldId id="1813" r:id="rId11"/>
    <p:sldId id="1814" r:id="rId12"/>
    <p:sldId id="1815" r:id="rId13"/>
    <p:sldId id="1816" r:id="rId14"/>
    <p:sldId id="1817" r:id="rId15"/>
    <p:sldId id="1818" r:id="rId16"/>
    <p:sldId id="1819" r:id="rId17"/>
    <p:sldId id="1820" r:id="rId18"/>
    <p:sldId id="1821" r:id="rId19"/>
    <p:sldId id="18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74BE-A902-E756-9FCB-239957BA3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566E4-6D38-EBE9-B213-D6BD038E9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D8EB5-DD7D-E534-DF4B-0B302F6DFC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334BEE-A12B-2258-17D0-62A0468EEF5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23758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7F1D-B216-9F15-2634-DF970BAD2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30F13-F266-F58B-D7DE-3D4C338B0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A5C6-7DF7-19F5-E480-2B19F807BA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7C4FCD-9BE5-35D7-3C26-9D7E91523CD2}"/>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587722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47FD54-89E9-C4D3-B6D0-26BCC1FE6C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86A77A-A368-BDE2-12FE-C2F79C68EEB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19100" y="-8083"/>
            <a:ext cx="3962400" cy="5943600"/>
          </a:xfrm>
          <a:prstGeom prst="rect">
            <a:avLst/>
          </a:prstGeom>
        </p:spPr>
      </p:pic>
      <p:sp>
        <p:nvSpPr>
          <p:cNvPr id="17" name="Rectangle 16">
            <a:extLst>
              <a:ext uri="{FF2B5EF4-FFF2-40B4-BE49-F238E27FC236}">
                <a16:creationId xmlns:a16="http://schemas.microsoft.com/office/drawing/2014/main" id="{0FBB2C22-4586-289B-2C3D-2B0AFD509AC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0B192D3-EF8D-D157-36A5-78438524E4A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B4FA4ED-081F-43D0-88FE-24D84CCF30A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4FBD9B75-67B5-C432-5746-1E42245DE5D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D352DD77-2A8C-2C3F-C5EB-29EC5507C1A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0B8057B-FC1C-FF45-2C21-FCFFEF51458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382E9A1C-3D18-7BBD-9F69-E1E16FA9F3B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10 </a:t>
            </a:r>
          </a:p>
          <a:p>
            <a:pPr algn="ctr"/>
            <a:r>
              <a:rPr lang="en-US" b="1" dirty="0">
                <a:solidFill>
                  <a:schemeClr val="tx1"/>
                </a:solidFill>
              </a:rPr>
              <a:t>and less than 40.</a:t>
            </a:r>
          </a:p>
          <a:p>
            <a:pPr algn="ctr"/>
            <a:r>
              <a:rPr lang="en-US" b="1" dirty="0">
                <a:solidFill>
                  <a:schemeClr val="tx1"/>
                </a:solidFill>
              </a:rPr>
              <a:t>Bonus: The answer is not 36.</a:t>
            </a:r>
          </a:p>
        </p:txBody>
      </p:sp>
      <p:sp>
        <p:nvSpPr>
          <p:cNvPr id="30" name="Rectangle 29">
            <a:extLst>
              <a:ext uri="{FF2B5EF4-FFF2-40B4-BE49-F238E27FC236}">
                <a16:creationId xmlns:a16="http://schemas.microsoft.com/office/drawing/2014/main" id="{7A54E151-1FF4-57C0-3038-4473F0DD19F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2 on the top is a clue.</a:t>
            </a:r>
          </a:p>
          <a:p>
            <a:pPr algn="ctr"/>
            <a:r>
              <a:rPr lang="en-US" b="1" dirty="0">
                <a:solidFill>
                  <a:schemeClr val="tx1"/>
                </a:solidFill>
              </a:rPr>
              <a:t>The answer does not include the digit 2.</a:t>
            </a:r>
          </a:p>
        </p:txBody>
      </p:sp>
      <p:sp>
        <p:nvSpPr>
          <p:cNvPr id="31" name="Rectangle 30">
            <a:extLst>
              <a:ext uri="{FF2B5EF4-FFF2-40B4-BE49-F238E27FC236}">
                <a16:creationId xmlns:a16="http://schemas.microsoft.com/office/drawing/2014/main" id="{8A03DB75-AA3F-82B9-C74B-AA09ADA843A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14 or the number that is 20 more than 14.</a:t>
            </a:r>
          </a:p>
        </p:txBody>
      </p:sp>
      <p:sp>
        <p:nvSpPr>
          <p:cNvPr id="32" name="Rectangle 31">
            <a:extLst>
              <a:ext uri="{FF2B5EF4-FFF2-40B4-BE49-F238E27FC236}">
                <a16:creationId xmlns:a16="http://schemas.microsoft.com/office/drawing/2014/main" id="{37DB133B-8BEB-FE7F-55CD-FE4386D2A90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38 or the number that is 20 less than 38.</a:t>
            </a:r>
          </a:p>
        </p:txBody>
      </p:sp>
      <p:sp>
        <p:nvSpPr>
          <p:cNvPr id="14" name="TextBox 13">
            <a:extLst>
              <a:ext uri="{FF2B5EF4-FFF2-40B4-BE49-F238E27FC236}">
                <a16:creationId xmlns:a16="http://schemas.microsoft.com/office/drawing/2014/main" id="{4A0853D7-C70C-94BB-7AB8-9A9AB159F85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8727775-CA17-8803-EA1D-6754123CF1B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DA3BCA9-B48C-B92B-55C3-AED3954D5131}"/>
              </a:ext>
            </a:extLst>
          </p:cNvPr>
          <p:cNvGraphicFramePr>
            <a:graphicFrameLocks noGrp="1"/>
          </p:cNvGraphicFramePr>
          <p:nvPr>
            <p:extLst>
              <p:ext uri="{D42A27DB-BD31-4B8C-83A1-F6EECF244321}">
                <p14:modId xmlns:p14="http://schemas.microsoft.com/office/powerpoint/2010/main" val="1491196055"/>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39944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FD87D0-76D4-EC10-E5D0-0F86477AA9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E28A927-2BB4-B452-3931-C8DF3628F27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DCB4165E-6FDC-57CA-10E6-50E08EC5735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2AC52FA4-C827-6715-7009-BD71CF738C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5D12AD2-92C5-96C9-CAB3-B057DD7DA1D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833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6A49ED-F7BE-24D7-CB83-015198A2CC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B95FC4-EA92-AB22-0993-9C647238E63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45684C4-AAD4-AFF3-DFC3-2866519A10B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erasers</a:t>
            </a:r>
          </a:p>
        </p:txBody>
      </p:sp>
      <p:sp>
        <p:nvSpPr>
          <p:cNvPr id="17" name="Rectangle 16">
            <a:extLst>
              <a:ext uri="{FF2B5EF4-FFF2-40B4-BE49-F238E27FC236}">
                <a16:creationId xmlns:a16="http://schemas.microsoft.com/office/drawing/2014/main" id="{D37BE354-FA6B-AD16-8AB1-4E28ECDF5F1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21299F5-FFA5-2489-5FCE-9A618F7B13F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5CD45F4-B728-7A44-6171-5C60961A9BB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A3B15D9-D2FB-B6FC-25B7-5931D650D7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459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2D629-F046-B523-1A58-7FA252FA245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12FE992-E187-F063-D2B2-739049678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7440F43-A537-EA44-8EEC-C318155DEC08}"/>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D26E018-F42C-9D6F-6504-1880469C37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418B086C-EC39-D890-A3AE-42795B2152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65DA6266-E25D-8572-2C79-0F9BD2DEDA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2EA270E-44CC-8C4D-B4A3-8E181337E41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688411F-5566-D8FE-3F86-ED318734D53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39D0100-BFBF-A425-1012-14F6DC60FE4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6E2131F-B5EA-E7CF-D789-51BC4474EF6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23AB88E4-9228-31C6-A30E-CBD4C7A391B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270F2FC-7F0C-E529-4FB5-16FAD06E89B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8184986-FF99-20E3-73C7-27615FD41EE2}"/>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E51DC65-7771-E3B3-0D06-73DB0CEF7EA4}"/>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B21CC5E-1B59-86D3-7855-13AD7B930FCB}"/>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DCC28E01-51D3-A156-8D4C-24AAA5FE3E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4DED18AF-FDC1-2171-70C6-FA66043693B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063B0EA-9189-70EB-C6A5-C3A82CC155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DBAC14D-0689-CE4D-437B-634A394D12A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91F90FB-B553-B8B3-7B30-5D808527FA1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D68C03FD-5BE4-E738-ED94-A1ECFBDF43C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7189A9F1-846B-A8F6-F580-1524ED21160D}"/>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3EB5C6DC-FC2A-5AE0-7925-F2E8054C184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8EA82E2-E8FC-7270-C73C-EF46C76184E8}"/>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E8F843A8-E16D-735A-2146-9A0C33C2E86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FB9BF2E3-B4DE-BBCA-1805-A321DF1C6F8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545C0C1B-CE50-E5DA-56C7-69C43D60C06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45EE7A9-50A0-2DA6-4E8F-7095D82BC6C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3098697-6E3F-7060-9C2D-8050D1DECDC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F66A8BA-3D34-C821-7FA0-55A8148B887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13AA242-0C26-DE68-411F-50B913BE3DB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3189F1F5-19E6-FC8A-C97E-1F7B6A143DC7}"/>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60B4E8B-E5E7-8F3D-CC97-84E163E1FD9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14CCD2BF-4747-37B6-4C49-2B60F33B6EF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D2F3D5F0-96D7-C1FA-3C2D-2C30067B1FD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419897E-F7D9-729B-CC34-4E87CBBC250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7BC0B8B-BB78-F523-DDCF-5549909D428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B7F3B3E-AD4C-A177-E49D-53C2E886E38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2FD321-C80B-5A36-1ED3-A5693DB1946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DE1E068-957D-E37F-8F5E-730246C95E00}"/>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21305F6-B499-13BF-9EC1-96DE854625A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86C1D113-9240-EF1B-7C8E-D1F491C040A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81516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E2EC42-9294-02A2-1EA0-CB817A855A4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5EF1938-4D9D-030A-D777-7687774043B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Number Clue on the Top”</a:t>
            </a:r>
          </a:p>
        </p:txBody>
      </p:sp>
      <p:sp>
        <p:nvSpPr>
          <p:cNvPr id="4" name="Rectangle 3">
            <a:extLst>
              <a:ext uri="{FF2B5EF4-FFF2-40B4-BE49-F238E27FC236}">
                <a16:creationId xmlns:a16="http://schemas.microsoft.com/office/drawing/2014/main" id="{1A12110E-CF37-D269-8519-08C1E6185D3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A254EDE-C72A-A7D1-09C8-7D26A28755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AC1D65BB-0F9E-859B-4A2A-96CF36D6FC2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0777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0DEE16-BFB8-94F4-74BD-384D6A6F69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D1A83D-08E7-DB19-62E0-F1B3BD30941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B177BD97-B63D-A36B-96DE-9284411ABA8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072D3F9-A442-C9AC-CDB4-BA433A3274F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506E06FA-A5A7-CFB5-BFB1-36FC0075F77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A4EE3C9-6455-7F06-71F1-2CD2114DFF9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05A96B0-DE17-F40F-D81C-0A88FFAE790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369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CBBDD03-D4AE-2162-8EC3-54AF3A6C08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DCAEF3-8F2B-8916-CE3D-13FD6C69291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419100" y="-8083"/>
            <a:ext cx="3962400" cy="5943600"/>
          </a:xfrm>
          <a:prstGeom prst="rect">
            <a:avLst/>
          </a:prstGeom>
        </p:spPr>
      </p:pic>
      <p:sp>
        <p:nvSpPr>
          <p:cNvPr id="17" name="Rectangle 16">
            <a:extLst>
              <a:ext uri="{FF2B5EF4-FFF2-40B4-BE49-F238E27FC236}">
                <a16:creationId xmlns:a16="http://schemas.microsoft.com/office/drawing/2014/main" id="{16333C49-D7A0-3F2B-1B34-785CEA187B3D}"/>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585049C-EA99-883E-32FA-7D7A98E71D1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E6532E4A-CC31-7E76-D0BB-6BB1799D5BD7}"/>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DF36463-E6B1-BF17-B1A5-E8E30A96AE6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4785443-8DAA-F9F9-739B-D475D9F534A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429A967-C4A8-46DA-59C2-9EC01744189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E098B319-9705-8AA8-660B-C9652070354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10 </a:t>
            </a:r>
          </a:p>
          <a:p>
            <a:pPr algn="ctr"/>
            <a:r>
              <a:rPr lang="en-US" b="1" dirty="0">
                <a:solidFill>
                  <a:schemeClr val="tx1"/>
                </a:solidFill>
              </a:rPr>
              <a:t>and less than 40.</a:t>
            </a:r>
          </a:p>
          <a:p>
            <a:pPr algn="ctr"/>
            <a:r>
              <a:rPr lang="en-US" b="1" dirty="0">
                <a:solidFill>
                  <a:schemeClr val="tx1"/>
                </a:solidFill>
              </a:rPr>
              <a:t>Bonus: The answer is not 36.</a:t>
            </a:r>
          </a:p>
        </p:txBody>
      </p:sp>
      <p:sp>
        <p:nvSpPr>
          <p:cNvPr id="30" name="Rectangle 29">
            <a:extLst>
              <a:ext uri="{FF2B5EF4-FFF2-40B4-BE49-F238E27FC236}">
                <a16:creationId xmlns:a16="http://schemas.microsoft.com/office/drawing/2014/main" id="{A9F381D5-A20C-EB82-5268-87722F41618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2 on the top is a clue.</a:t>
            </a:r>
          </a:p>
          <a:p>
            <a:pPr algn="ctr"/>
            <a:r>
              <a:rPr lang="en-US" b="1" dirty="0">
                <a:solidFill>
                  <a:schemeClr val="tx1"/>
                </a:solidFill>
              </a:rPr>
              <a:t>The answer does not include the digit 2.</a:t>
            </a:r>
          </a:p>
        </p:txBody>
      </p:sp>
      <p:sp>
        <p:nvSpPr>
          <p:cNvPr id="31" name="Rectangle 30">
            <a:extLst>
              <a:ext uri="{FF2B5EF4-FFF2-40B4-BE49-F238E27FC236}">
                <a16:creationId xmlns:a16="http://schemas.microsoft.com/office/drawing/2014/main" id="{620E0AC1-1748-E7D3-BBBF-20A9A7903BA4}"/>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14 or the number that is 20 more than 14.</a:t>
            </a:r>
          </a:p>
        </p:txBody>
      </p:sp>
      <p:sp>
        <p:nvSpPr>
          <p:cNvPr id="32" name="Rectangle 31">
            <a:extLst>
              <a:ext uri="{FF2B5EF4-FFF2-40B4-BE49-F238E27FC236}">
                <a16:creationId xmlns:a16="http://schemas.microsoft.com/office/drawing/2014/main" id="{4AE7C493-E4A4-B1A5-F5CD-CDCE606B749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38 or the number that is 20 less than 38.</a:t>
            </a:r>
          </a:p>
        </p:txBody>
      </p:sp>
      <p:sp>
        <p:nvSpPr>
          <p:cNvPr id="14" name="TextBox 13">
            <a:extLst>
              <a:ext uri="{FF2B5EF4-FFF2-40B4-BE49-F238E27FC236}">
                <a16:creationId xmlns:a16="http://schemas.microsoft.com/office/drawing/2014/main" id="{FF503A72-F7B5-D9C1-1E1B-974796CCF88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E6D6C95-BB13-BC41-036F-1C86AF314AB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695E7CA-138D-83D7-0B0C-268C48818523}"/>
              </a:ext>
            </a:extLst>
          </p:cNvPr>
          <p:cNvGraphicFramePr>
            <a:graphicFrameLocks noGrp="1"/>
          </p:cNvGraphicFramePr>
          <p:nvPr>
            <p:extLst>
              <p:ext uri="{D42A27DB-BD31-4B8C-83A1-F6EECF244321}">
                <p14:modId xmlns:p14="http://schemas.microsoft.com/office/powerpoint/2010/main" val="1701675400"/>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4" name="Table 3">
            <a:extLst>
              <a:ext uri="{FF2B5EF4-FFF2-40B4-BE49-F238E27FC236}">
                <a16:creationId xmlns:a16="http://schemas.microsoft.com/office/drawing/2014/main" id="{5BEDDEA7-E09E-1D4B-1C01-2143FCECF9BC}"/>
              </a:ext>
            </a:extLst>
          </p:cNvPr>
          <p:cNvGraphicFramePr>
            <a:graphicFrameLocks noGrp="1"/>
          </p:cNvGraphicFramePr>
          <p:nvPr>
            <p:extLst>
              <p:ext uri="{D42A27DB-BD31-4B8C-83A1-F6EECF244321}">
                <p14:modId xmlns:p14="http://schemas.microsoft.com/office/powerpoint/2010/main" val="2333859921"/>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5" name="Table 4">
            <a:extLst>
              <a:ext uri="{FF2B5EF4-FFF2-40B4-BE49-F238E27FC236}">
                <a16:creationId xmlns:a16="http://schemas.microsoft.com/office/drawing/2014/main" id="{7A11663E-B5F8-B5FF-5267-FD4455D95725}"/>
              </a:ext>
            </a:extLst>
          </p:cNvPr>
          <p:cNvGraphicFramePr>
            <a:graphicFrameLocks noGrp="1"/>
          </p:cNvGraphicFramePr>
          <p:nvPr>
            <p:extLst>
              <p:ext uri="{D42A27DB-BD31-4B8C-83A1-F6EECF244321}">
                <p14:modId xmlns:p14="http://schemas.microsoft.com/office/powerpoint/2010/main" val="854572108"/>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6" name="Table 5">
            <a:extLst>
              <a:ext uri="{FF2B5EF4-FFF2-40B4-BE49-F238E27FC236}">
                <a16:creationId xmlns:a16="http://schemas.microsoft.com/office/drawing/2014/main" id="{45D00625-B003-445C-DF97-23FCD0875A9C}"/>
              </a:ext>
            </a:extLst>
          </p:cNvPr>
          <p:cNvGraphicFramePr>
            <a:graphicFrameLocks noGrp="1"/>
          </p:cNvGraphicFramePr>
          <p:nvPr>
            <p:extLst>
              <p:ext uri="{D42A27DB-BD31-4B8C-83A1-F6EECF244321}">
                <p14:modId xmlns:p14="http://schemas.microsoft.com/office/powerpoint/2010/main" val="2481588114"/>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7" name="Table 6">
            <a:extLst>
              <a:ext uri="{FF2B5EF4-FFF2-40B4-BE49-F238E27FC236}">
                <a16:creationId xmlns:a16="http://schemas.microsoft.com/office/drawing/2014/main" id="{C3CF90EC-0245-A53E-C93C-3AB2AB8879A1}"/>
              </a:ext>
            </a:extLst>
          </p:cNvPr>
          <p:cNvGraphicFramePr>
            <a:graphicFrameLocks noGrp="1"/>
          </p:cNvGraphicFramePr>
          <p:nvPr>
            <p:extLst>
              <p:ext uri="{D42A27DB-BD31-4B8C-83A1-F6EECF244321}">
                <p14:modId xmlns:p14="http://schemas.microsoft.com/office/powerpoint/2010/main" val="2797423385"/>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8" name="Table 7">
            <a:extLst>
              <a:ext uri="{FF2B5EF4-FFF2-40B4-BE49-F238E27FC236}">
                <a16:creationId xmlns:a16="http://schemas.microsoft.com/office/drawing/2014/main" id="{E638E963-58F9-3EAB-5E07-A8B8AA78AE8D}"/>
              </a:ext>
            </a:extLst>
          </p:cNvPr>
          <p:cNvGraphicFramePr>
            <a:graphicFrameLocks noGrp="1"/>
          </p:cNvGraphicFramePr>
          <p:nvPr>
            <p:extLst>
              <p:ext uri="{D42A27DB-BD31-4B8C-83A1-F6EECF244321}">
                <p14:modId xmlns:p14="http://schemas.microsoft.com/office/powerpoint/2010/main" val="1930615683"/>
              </p:ext>
            </p:extLst>
          </p:nvPr>
        </p:nvGraphicFramePr>
        <p:xfrm>
          <a:off x="762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31183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E2CEEB-800B-02A8-36EE-9A46189EF1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F1754DB-39AD-F5B8-AECA-691CB9CADB4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CE03116-E11E-EFEB-5B77-CBEF1B143F2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F4FB6A1-AEB4-ADA1-6767-B6A2D57BD7D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09E18EB-EA40-892E-95C8-4642816EEB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366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5A4F9-EF33-F04B-DB44-5F9B07D9E4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4AF306-D152-107D-3820-D592EE57C0A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82A75D5D-11AA-8E64-EA9E-A807D77B678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erasers</a:t>
            </a:r>
          </a:p>
        </p:txBody>
      </p:sp>
      <p:sp>
        <p:nvSpPr>
          <p:cNvPr id="17" name="Rectangle 16">
            <a:extLst>
              <a:ext uri="{FF2B5EF4-FFF2-40B4-BE49-F238E27FC236}">
                <a16:creationId xmlns:a16="http://schemas.microsoft.com/office/drawing/2014/main" id="{761C9BAF-375A-4B1A-6CC7-B8223EDB01D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0E477D7-0B5C-397E-3BEA-921954AFFC1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BBAB133-67AE-0BF4-45AC-B315CB991A1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F824DD1-253B-8783-7B6D-A6272D525BB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066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6364D-5E9E-52D4-29CB-D08FA142A96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A70E380-A392-5628-1D1C-1ED05C7F9B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3892E44-24AA-DA53-0591-05FF6E09DA2F}"/>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07662973-5021-8D8E-B8F8-4F1DF70D37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90367F7B-15DA-8B8C-9F2E-584F2AE33E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D708D4D-5687-B41E-B999-B2D6A7C016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06777FC-D58C-2C52-E2DB-B5C633CB971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2C7FDB54-400D-80A9-1E95-64B9F67994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F7251AF-307B-AA4D-A76C-5953AA4FAE72}"/>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862EB2AD-FC16-E09E-1A1B-F66385C6B19C}"/>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9C8FD83D-3E8A-1261-F652-343FE942D76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03CECB9-2A1C-7B46-8FEE-354F78ABA8A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BA6CC14C-1337-97D9-F614-05D684F9CF8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38CA949A-EE00-109A-7592-F60A9D89FFF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27E51014-B3F4-0CBF-8AFD-DB55E2D2E294}"/>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2441E8E5-1251-3989-15F5-7217D5ED23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D42B4B62-85C2-CC31-05FA-65B3D5B0FA1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5FAA3A8-6C73-58DC-1199-2E613E8F7E8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6514B8B-2C47-4496-751F-858BAAACB53D}"/>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B9359A7C-3BE0-3ACF-6868-F222281C0BC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C9A6348-57E9-8898-9AA5-0D5DBE2D0DA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9AAB70D2-E200-D0CD-615A-070CA4AF0BF3}"/>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45CB9E0-760C-E5B5-76C0-C52AC08FB53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D4B78EC3-74FF-66F0-34BA-86784118E64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5661D87A-5077-30CE-40F7-C30B679192F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0D28B8E-C1DC-2ACA-6D57-0C1E9D202697}"/>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B82C8DFF-54A9-FFBD-791E-E6DB0CD6161C}"/>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62EAF03-0032-3F02-855E-9B606E9C713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3F5A210-6DB8-FF5A-8F1B-C98B2BFFE77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D2A1E8A6-0D58-8B4B-6CB6-B81538963B6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CF059D5-C50F-BA68-4C44-70794FA6C45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92F78F7-ABD5-015C-D9CB-AC0D131215AE}"/>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E2470CA-5AE8-ECDB-8CE1-0186E95D230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DA8BD44-84BD-F91D-A278-65FD86E7A6C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D19ECAE-7D26-5B99-83B5-B7175BC71FC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2D06670C-256D-FF7B-6830-A917FE5E6E38}"/>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7931C9-370E-7A16-C7B9-CE87F252891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FEF10C-F2DA-F952-DAB3-0EC41025AB9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5DB32E-36CB-A90D-4641-072D6A9DC0D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343B66-2D3C-1940-D4CB-75466C33B86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815506B-93F8-B9A4-2202-728284E3BA0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B533A83C-71EF-4EC4-1081-C5891D41215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20129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Number Clue on the Top”</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32FE9-546A-0D22-A6B5-1CC27EB4F05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019E90-ACC9-1A56-D568-AA37B7BD58D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2’s from 2 to 40.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10 </a:t>
            </a:r>
          </a:p>
          <a:p>
            <a:pPr algn="ctr"/>
            <a:r>
              <a:rPr lang="en-US" b="1" dirty="0">
                <a:solidFill>
                  <a:schemeClr val="tx1"/>
                </a:solidFill>
              </a:rPr>
              <a:t>and less than 40.</a:t>
            </a:r>
          </a:p>
          <a:p>
            <a:pPr algn="ctr"/>
            <a:r>
              <a:rPr lang="en-US" b="1" dirty="0">
                <a:solidFill>
                  <a:schemeClr val="tx1"/>
                </a:solidFill>
              </a:rPr>
              <a:t>Bonus: The answer is not 36.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2 on the top is a clue.</a:t>
            </a:r>
          </a:p>
          <a:p>
            <a:pPr algn="ctr"/>
            <a:r>
              <a:rPr lang="en-US" b="1" dirty="0">
                <a:solidFill>
                  <a:schemeClr val="tx1"/>
                </a:solidFill>
              </a:rPr>
              <a:t>The answer does not include the digit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14 or the number that is 20 more than 14.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38 or the number that is 20 less than 38.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33B93-84BB-E3B2-6A29-469E6849FA3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D64A1-7800-0D0E-AB11-BC723654A9E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D5FB97F-7441-49BA-03D4-23300B59A11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1839691-189F-892F-5EBA-F81E5902DEB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 Number Clue on the Top”</a:t>
            </a:r>
          </a:p>
        </p:txBody>
      </p:sp>
      <p:sp>
        <p:nvSpPr>
          <p:cNvPr id="4" name="Rectangle 3">
            <a:extLst>
              <a:ext uri="{FF2B5EF4-FFF2-40B4-BE49-F238E27FC236}">
                <a16:creationId xmlns:a16="http://schemas.microsoft.com/office/drawing/2014/main" id="{05CCD85D-5FC4-5AC1-6A14-407D3EB546B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69767BA-37C4-9468-9F9C-6B5473C0BFD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0D709DB-0C56-E176-72DA-A705D245798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601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8C7C11-FEFD-0D77-5F41-4B6F41891F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0ECFAEB-650F-515D-5554-67DFF29231A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E983EBA-A14A-9974-81C8-8D327B5B803C}"/>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842D1E2-F696-2CA8-9E27-611D0633048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36F8A882-14C6-392A-810D-262287B1A46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9D65169-AA32-A262-744C-1A03D24E341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669A836-C75D-8B7C-BF6D-73D342EB82A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7128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20088</TotalTime>
  <Words>2223</Words>
  <Application>Microsoft Office PowerPoint</Application>
  <PresentationFormat>On-screen Show (4:3)</PresentationFormat>
  <Paragraphs>576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236</cp:revision>
  <dcterms:created xsi:type="dcterms:W3CDTF">2020-11-09T02:38:45Z</dcterms:created>
  <dcterms:modified xsi:type="dcterms:W3CDTF">2025-03-05T23:27:25Z</dcterms:modified>
</cp:coreProperties>
</file>