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04" r:id="rId9"/>
    <p:sldId id="1805" r:id="rId10"/>
    <p:sldId id="1806" r:id="rId11"/>
    <p:sldId id="1807" r:id="rId12"/>
    <p:sldId id="1808" r:id="rId13"/>
    <p:sldId id="1809" r:id="rId14"/>
    <p:sldId id="1810" r:id="rId15"/>
    <p:sldId id="1811" r:id="rId16"/>
    <p:sldId id="1812" r:id="rId17"/>
    <p:sldId id="1813" r:id="rId18"/>
    <p:sldId id="1814" r:id="rId19"/>
    <p:sldId id="181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70E7A-8634-00DC-6767-35BDA0350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0618F-8F62-9B3E-08F6-A2387574ED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F7542D-45C5-811E-3301-27D7B11E30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C27DDE-7B58-EA1F-5471-5457E118881E}"/>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97044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EC02D-327B-5EB4-0DC3-4869EFE82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1BCE74-9C7D-E2A6-B9CD-66F6A2D2B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A451E-50CC-BFB2-9F87-3C76AAAA47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6FE4AE-EF14-C5A6-5718-7AA73376F3E0}"/>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62812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08AA12-F162-E295-A140-E44AC9A4FCB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EC2BC51-1E5A-3779-C68D-78C6FB4C4FA1}"/>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17" name="Rectangle 16">
            <a:extLst>
              <a:ext uri="{FF2B5EF4-FFF2-40B4-BE49-F238E27FC236}">
                <a16:creationId xmlns:a16="http://schemas.microsoft.com/office/drawing/2014/main" id="{A93B0A19-6C10-4FCE-B80F-9638F3FA553E}"/>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37C898D0-4A38-1670-7B35-D90051731BB0}"/>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AE6AE0A5-0A5C-8D41-1604-728A22E98F28}"/>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F0B8F2F8-7008-F264-F7F9-AE14AAE6E0B4}"/>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04714095-B1A2-CBB4-E16C-77FF449E5986}"/>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50BF4409-47A2-6DB5-3DD1-213E503D269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100 </a:t>
            </a:r>
          </a:p>
          <a:p>
            <a:pPr algn="ctr"/>
            <a:r>
              <a:rPr lang="en-US" b="1" dirty="0">
                <a:solidFill>
                  <a:schemeClr val="tx1"/>
                </a:solidFill>
              </a:rPr>
              <a:t>and part of this pattern:  11, 22, 33, …</a:t>
            </a:r>
          </a:p>
        </p:txBody>
      </p:sp>
      <p:sp>
        <p:nvSpPr>
          <p:cNvPr id="29" name="Rectangle 28">
            <a:extLst>
              <a:ext uri="{FF2B5EF4-FFF2-40B4-BE49-F238E27FC236}">
                <a16:creationId xmlns:a16="http://schemas.microsoft.com/office/drawing/2014/main" id="{ED3C56E9-3753-2CD3-F8CB-FCE3C7266499}"/>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77 </a:t>
            </a:r>
          </a:p>
          <a:p>
            <a:pPr algn="ctr"/>
            <a:r>
              <a:rPr lang="en-US" b="1" dirty="0">
                <a:solidFill>
                  <a:schemeClr val="tx1"/>
                </a:solidFill>
              </a:rPr>
              <a:t>or the number that is 11 more than 77.</a:t>
            </a:r>
          </a:p>
        </p:txBody>
      </p:sp>
      <p:sp>
        <p:nvSpPr>
          <p:cNvPr id="30" name="Rectangle 29">
            <a:extLst>
              <a:ext uri="{FF2B5EF4-FFF2-40B4-BE49-F238E27FC236}">
                <a16:creationId xmlns:a16="http://schemas.microsoft.com/office/drawing/2014/main" id="{789B2CCF-6FD8-1B52-67F6-EA905F76E276}"/>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1 or the digit 3.</a:t>
            </a:r>
          </a:p>
        </p:txBody>
      </p:sp>
      <p:sp>
        <p:nvSpPr>
          <p:cNvPr id="31" name="Rectangle 30">
            <a:extLst>
              <a:ext uri="{FF2B5EF4-FFF2-40B4-BE49-F238E27FC236}">
                <a16:creationId xmlns:a16="http://schemas.microsoft.com/office/drawing/2014/main" id="{6F9AA235-8D9F-0333-A418-BF202EE4F7E3}"/>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55 </a:t>
            </a:r>
          </a:p>
          <a:p>
            <a:pPr algn="ctr"/>
            <a:r>
              <a:rPr lang="en-US" b="1" dirty="0">
                <a:solidFill>
                  <a:schemeClr val="tx1"/>
                </a:solidFill>
              </a:rPr>
              <a:t>or the number that is 11 less than 55.</a:t>
            </a:r>
          </a:p>
        </p:txBody>
      </p:sp>
      <p:sp>
        <p:nvSpPr>
          <p:cNvPr id="32" name="Rectangle 31">
            <a:extLst>
              <a:ext uri="{FF2B5EF4-FFF2-40B4-BE49-F238E27FC236}">
                <a16:creationId xmlns:a16="http://schemas.microsoft.com/office/drawing/2014/main" id="{9DD611E7-9AB0-6F4D-DEFA-57B3E9E8A372}"/>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 clue on the die.  </a:t>
            </a:r>
          </a:p>
          <a:p>
            <a:pPr algn="ctr"/>
            <a:r>
              <a:rPr lang="en-US" b="1" dirty="0">
                <a:solidFill>
                  <a:schemeClr val="tx1"/>
                </a:solidFill>
              </a:rPr>
              <a:t>That digit it not in the answer.</a:t>
            </a:r>
          </a:p>
        </p:txBody>
      </p:sp>
      <p:sp>
        <p:nvSpPr>
          <p:cNvPr id="14" name="TextBox 13">
            <a:extLst>
              <a:ext uri="{FF2B5EF4-FFF2-40B4-BE49-F238E27FC236}">
                <a16:creationId xmlns:a16="http://schemas.microsoft.com/office/drawing/2014/main" id="{DED74400-2414-3B58-3BDF-EFB330FC2A9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BAD88AD2-3624-B03F-EBAA-22CE53BED5B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4" name="Table 3">
            <a:extLst>
              <a:ext uri="{FF2B5EF4-FFF2-40B4-BE49-F238E27FC236}">
                <a16:creationId xmlns:a16="http://schemas.microsoft.com/office/drawing/2014/main" id="{2D60EDFD-9859-1FD9-AC40-18138FF09F28}"/>
              </a:ext>
            </a:extLst>
          </p:cNvPr>
          <p:cNvGraphicFramePr>
            <a:graphicFrameLocks noGrp="1"/>
          </p:cNvGraphicFramePr>
          <p:nvPr>
            <p:extLst>
              <p:ext uri="{D42A27DB-BD31-4B8C-83A1-F6EECF244321}">
                <p14:modId xmlns:p14="http://schemas.microsoft.com/office/powerpoint/2010/main" val="199638544"/>
              </p:ext>
            </p:extLst>
          </p:nvPr>
        </p:nvGraphicFramePr>
        <p:xfrm>
          <a:off x="222325" y="6019800"/>
          <a:ext cx="4203549" cy="3302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455562081"/>
                    </a:ext>
                  </a:extLst>
                </a:gridCol>
                <a:gridCol w="467061">
                  <a:extLst>
                    <a:ext uri="{9D8B030D-6E8A-4147-A177-3AD203B41FA5}">
                      <a16:colId xmlns:a16="http://schemas.microsoft.com/office/drawing/2014/main" val="1214516481"/>
                    </a:ext>
                  </a:extLst>
                </a:gridCol>
                <a:gridCol w="467061">
                  <a:extLst>
                    <a:ext uri="{9D8B030D-6E8A-4147-A177-3AD203B41FA5}">
                      <a16:colId xmlns:a16="http://schemas.microsoft.com/office/drawing/2014/main" val="4145160036"/>
                    </a:ext>
                  </a:extLst>
                </a:gridCol>
                <a:gridCol w="467061">
                  <a:extLst>
                    <a:ext uri="{9D8B030D-6E8A-4147-A177-3AD203B41FA5}">
                      <a16:colId xmlns:a16="http://schemas.microsoft.com/office/drawing/2014/main" val="2916324559"/>
                    </a:ext>
                  </a:extLst>
                </a:gridCol>
                <a:gridCol w="467061">
                  <a:extLst>
                    <a:ext uri="{9D8B030D-6E8A-4147-A177-3AD203B41FA5}">
                      <a16:colId xmlns:a16="http://schemas.microsoft.com/office/drawing/2014/main" val="2778438575"/>
                    </a:ext>
                  </a:extLst>
                </a:gridCol>
                <a:gridCol w="467061">
                  <a:extLst>
                    <a:ext uri="{9D8B030D-6E8A-4147-A177-3AD203B41FA5}">
                      <a16:colId xmlns:a16="http://schemas.microsoft.com/office/drawing/2014/main" val="3865611793"/>
                    </a:ext>
                  </a:extLst>
                </a:gridCol>
                <a:gridCol w="467061">
                  <a:extLst>
                    <a:ext uri="{9D8B030D-6E8A-4147-A177-3AD203B41FA5}">
                      <a16:colId xmlns:a16="http://schemas.microsoft.com/office/drawing/2014/main" val="3996087089"/>
                    </a:ext>
                  </a:extLst>
                </a:gridCol>
                <a:gridCol w="467061">
                  <a:extLst>
                    <a:ext uri="{9D8B030D-6E8A-4147-A177-3AD203B41FA5}">
                      <a16:colId xmlns:a16="http://schemas.microsoft.com/office/drawing/2014/main" val="3053734160"/>
                    </a:ext>
                  </a:extLst>
                </a:gridCol>
                <a:gridCol w="467061">
                  <a:extLst>
                    <a:ext uri="{9D8B030D-6E8A-4147-A177-3AD203B41FA5}">
                      <a16:colId xmlns:a16="http://schemas.microsoft.com/office/drawing/2014/main" val="2356526660"/>
                    </a:ext>
                  </a:extLst>
                </a:gridCol>
              </a:tblGrid>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8182952"/>
                  </a:ext>
                </a:extLst>
              </a:tr>
            </a:tbl>
          </a:graphicData>
        </a:graphic>
      </p:graphicFrame>
    </p:spTree>
    <p:extLst>
      <p:ext uri="{BB962C8B-B14F-4D97-AF65-F5344CB8AC3E}">
        <p14:creationId xmlns:p14="http://schemas.microsoft.com/office/powerpoint/2010/main" val="333233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777C791-1495-B358-4C58-AF773E33456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99E7DF8-49B3-55BE-725D-259140807977}"/>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12" name="Rectangle 11">
            <a:extLst>
              <a:ext uri="{FF2B5EF4-FFF2-40B4-BE49-F238E27FC236}">
                <a16:creationId xmlns:a16="http://schemas.microsoft.com/office/drawing/2014/main" id="{48ADD0E7-8CD3-EC42-5047-F3582E6C5FA3}"/>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7430B6F5-10F3-875B-231E-E33FBCFE201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230CCB6E-84E7-3509-7205-5FAC17CCD92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5728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C2EC3D9-68A0-E8F8-4E10-2BCA48AD6742}"/>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1A0D0993-7950-ECBD-6809-8B856280E4B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99 objects</a:t>
            </a:r>
          </a:p>
        </p:txBody>
      </p:sp>
      <p:sp>
        <p:nvSpPr>
          <p:cNvPr id="17" name="Rectangle 16">
            <a:extLst>
              <a:ext uri="{FF2B5EF4-FFF2-40B4-BE49-F238E27FC236}">
                <a16:creationId xmlns:a16="http://schemas.microsoft.com/office/drawing/2014/main" id="{31C4CAC3-40E1-39BE-A36B-C82577C75721}"/>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838AFC81-8367-4893-0ECA-216F3A0A2EB2}"/>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6" name="Rectangle 5">
            <a:extLst>
              <a:ext uri="{FF2B5EF4-FFF2-40B4-BE49-F238E27FC236}">
                <a16:creationId xmlns:a16="http://schemas.microsoft.com/office/drawing/2014/main" id="{EB5EBDA2-C261-FE4A-28BE-188D45503AC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A1D6ADC6-983D-9C42-5EA4-A855FC5224F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53C0F69F-1F30-991C-FEAE-591969675EB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840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7E022-99DA-EF2A-C3DC-FDF0490B70E9}"/>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69F417CE-EBDA-D1B5-A256-FCAF38AA22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85AA25E-8E06-DDCD-6ABC-276B1CC9F4F0}"/>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F65E82E5-0ED8-C9C7-DA24-696100C4FE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5DB56531-EF68-1430-4D94-14EA686AAFB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5DA08395-F356-00CE-E0BE-9BBB7A51ADF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41D8AE8-67EE-6B12-633F-605123B76D1B}"/>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94A5DFDC-7232-94A2-6F5F-39C6F7D061B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FE7B461-8512-C0ED-7E13-AB00E1DD3E08}"/>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75A33C0F-7D40-612B-52D4-F3C6D115B6CE}"/>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6FEF6082-0E04-7234-BF17-8528F073424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04035884-8E7E-22AE-8457-6AF7DF20159E}"/>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2030C700-66A0-EA8B-996C-BDFFFE19AA37}"/>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DD6B6C9D-43D1-8333-E850-90BB18C94F33}"/>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A5F47963-964D-5F38-9E74-16BEA268EA4C}"/>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A20E528A-4B0C-9E41-08DD-B0FA6A68E4D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3D7916FD-C190-8613-9E27-EFD3B6A3C44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408AD25D-7709-9F1C-A804-A1C9215E134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CB20BF84-83C5-5D88-30C1-EE824DA3B1D7}"/>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F3BA41FC-2347-C412-3990-961B2A6A2381}"/>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E574D2EB-C920-4140-805D-5690BF774628}"/>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EF3FF610-E26E-DD7B-6E43-5AB3B9CD3B0A}"/>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E7F85B8D-C53F-33F3-3635-C708B3360BA5}"/>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15541088-F73F-8895-D8B9-156BDAA5ECBC}"/>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157757B-11E9-7444-8F95-28C32D21D0A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BC00DF6-065A-376A-A78B-A76AFBAB19B8}"/>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9AAF38F8-EC24-754E-18D8-587DCF87F1E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7B28655F-A157-2053-1AD2-E3238D2D32C4}"/>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620C0F04-0988-A5DB-06D3-D8A63977D5F1}"/>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F9DD54E0-FB6C-E659-82D5-F94F2DD58D64}"/>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340812E1-767E-0FD5-BBE8-6D3ECBBFA96E}"/>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58EE6814-16C2-9340-0898-24A63FB78C0C}"/>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2CAAED1D-375F-1BDB-B6BF-6B93C898F8F8}"/>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5AB07FE-3928-8B7A-64DA-D35C44250869}"/>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C8639082-9565-A5C8-0491-9A8B893E4C6D}"/>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EFC304A3-9610-5B26-B354-CB7D064C542E}"/>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D6F9C0-DC3C-3F23-5CEB-8545DB052D9D}"/>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2F07118-AF79-15DE-AF89-B86845A2F170}"/>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4204589-B263-F39D-08D9-7655030B729A}"/>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BCBD529-C796-F149-4201-44C35D91114D}"/>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F039B353-41BE-7F74-7A65-F7E894765EC0}"/>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4821539A-F3B1-F7D4-B4D0-B966FA1FEE10}"/>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665241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A616B14-8019-4801-2787-E182EB4A59A3}"/>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D5D74C38-491E-9450-90ED-30D5AF49D5F8}"/>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“It’s Holding a Clue!”</a:t>
            </a:r>
          </a:p>
        </p:txBody>
      </p:sp>
      <p:sp>
        <p:nvSpPr>
          <p:cNvPr id="4" name="Rectangle 3">
            <a:extLst>
              <a:ext uri="{FF2B5EF4-FFF2-40B4-BE49-F238E27FC236}">
                <a16:creationId xmlns:a16="http://schemas.microsoft.com/office/drawing/2014/main" id="{DA8106AA-C32E-5D9E-EC4A-2B1690220267}"/>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7F42B712-476F-EA87-B0FC-9BCC77A00FD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EAB12244-9D6E-8E0D-B459-C84BC475795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4519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09771A-D38F-86DD-5D8C-8A337360B42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9F3AE85-D026-0BAF-2CED-DBA7FAEA6E71}"/>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11" name="Rectangle 10">
            <a:extLst>
              <a:ext uri="{FF2B5EF4-FFF2-40B4-BE49-F238E27FC236}">
                <a16:creationId xmlns:a16="http://schemas.microsoft.com/office/drawing/2014/main" id="{6946BB0B-0248-A3D1-E2F2-90ACECB68DB0}"/>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993D4877-F2C4-5794-59E8-F211E5F6C912}"/>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a:extLst>
              <a:ext uri="{FF2B5EF4-FFF2-40B4-BE49-F238E27FC236}">
                <a16:creationId xmlns:a16="http://schemas.microsoft.com/office/drawing/2014/main" id="{7DF39357-5A74-A4D4-EC46-8D14CDECC7C6}"/>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EFF4BD0B-3384-CDFD-B80F-1F06D820F91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62E1EA20-F5FF-FD4A-237D-0D8A61E2778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5312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F03A89A-118F-C192-D23F-B4110F03ED0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CA587B8-B13F-3E7A-33A9-5C0C0736E364}"/>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17" name="Rectangle 16">
            <a:extLst>
              <a:ext uri="{FF2B5EF4-FFF2-40B4-BE49-F238E27FC236}">
                <a16:creationId xmlns:a16="http://schemas.microsoft.com/office/drawing/2014/main" id="{2CF0291A-7135-1E4B-F15B-D814B761D92C}"/>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BD1FC19E-EF4C-E31A-DC0D-89B73EF56A75}"/>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B14031A6-7948-54B3-7E3E-622E377F2EA1}"/>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7CFFB86E-7D23-CA4F-288D-BCCEA5EE9636}"/>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7C5CC898-93B4-CD15-C27E-CC2EC1790B56}"/>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37212882-6381-8B21-DA49-D461F837B74B}"/>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100 </a:t>
            </a:r>
          </a:p>
          <a:p>
            <a:pPr algn="ctr"/>
            <a:r>
              <a:rPr lang="en-US" b="1" dirty="0">
                <a:solidFill>
                  <a:schemeClr val="tx1"/>
                </a:solidFill>
              </a:rPr>
              <a:t>and part of this pattern:  11, 22, 33, …</a:t>
            </a:r>
          </a:p>
        </p:txBody>
      </p:sp>
      <p:sp>
        <p:nvSpPr>
          <p:cNvPr id="29" name="Rectangle 28">
            <a:extLst>
              <a:ext uri="{FF2B5EF4-FFF2-40B4-BE49-F238E27FC236}">
                <a16:creationId xmlns:a16="http://schemas.microsoft.com/office/drawing/2014/main" id="{31C7BFDD-33DB-A069-9F63-A7A22014642F}"/>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77 </a:t>
            </a:r>
          </a:p>
          <a:p>
            <a:pPr algn="ctr"/>
            <a:r>
              <a:rPr lang="en-US" b="1" dirty="0">
                <a:solidFill>
                  <a:schemeClr val="tx1"/>
                </a:solidFill>
              </a:rPr>
              <a:t>or the number that is 11 more than 77.</a:t>
            </a:r>
          </a:p>
        </p:txBody>
      </p:sp>
      <p:sp>
        <p:nvSpPr>
          <p:cNvPr id="30" name="Rectangle 29">
            <a:extLst>
              <a:ext uri="{FF2B5EF4-FFF2-40B4-BE49-F238E27FC236}">
                <a16:creationId xmlns:a16="http://schemas.microsoft.com/office/drawing/2014/main" id="{2A239F1E-FED1-7947-9517-B60C5EE7A832}"/>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1 or the digit 3.</a:t>
            </a:r>
          </a:p>
        </p:txBody>
      </p:sp>
      <p:sp>
        <p:nvSpPr>
          <p:cNvPr id="31" name="Rectangle 30">
            <a:extLst>
              <a:ext uri="{FF2B5EF4-FFF2-40B4-BE49-F238E27FC236}">
                <a16:creationId xmlns:a16="http://schemas.microsoft.com/office/drawing/2014/main" id="{6D3D328F-DD40-7963-5705-3F1DD657BDCB}"/>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55 </a:t>
            </a:r>
          </a:p>
          <a:p>
            <a:pPr algn="ctr"/>
            <a:r>
              <a:rPr lang="en-US" b="1" dirty="0">
                <a:solidFill>
                  <a:schemeClr val="tx1"/>
                </a:solidFill>
              </a:rPr>
              <a:t>or the number that is 11 less than 55.</a:t>
            </a:r>
          </a:p>
        </p:txBody>
      </p:sp>
      <p:sp>
        <p:nvSpPr>
          <p:cNvPr id="32" name="Rectangle 31">
            <a:extLst>
              <a:ext uri="{FF2B5EF4-FFF2-40B4-BE49-F238E27FC236}">
                <a16:creationId xmlns:a16="http://schemas.microsoft.com/office/drawing/2014/main" id="{CC2B1212-F4DA-3D51-6403-208CC0487266}"/>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 clue on the die.  </a:t>
            </a:r>
          </a:p>
          <a:p>
            <a:pPr algn="ctr"/>
            <a:r>
              <a:rPr lang="en-US" b="1" dirty="0">
                <a:solidFill>
                  <a:schemeClr val="tx1"/>
                </a:solidFill>
              </a:rPr>
              <a:t>That digit it not in the answer.</a:t>
            </a:r>
          </a:p>
        </p:txBody>
      </p:sp>
      <p:sp>
        <p:nvSpPr>
          <p:cNvPr id="14" name="TextBox 13">
            <a:extLst>
              <a:ext uri="{FF2B5EF4-FFF2-40B4-BE49-F238E27FC236}">
                <a16:creationId xmlns:a16="http://schemas.microsoft.com/office/drawing/2014/main" id="{4DA3904B-D568-3A35-4A5C-AE217EB4D2F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32158E1C-E90A-12A3-0A53-4B2B0FE4A02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4" name="Table 3">
            <a:extLst>
              <a:ext uri="{FF2B5EF4-FFF2-40B4-BE49-F238E27FC236}">
                <a16:creationId xmlns:a16="http://schemas.microsoft.com/office/drawing/2014/main" id="{7768C625-843E-7FA3-2329-B942C71223B6}"/>
              </a:ext>
            </a:extLst>
          </p:cNvPr>
          <p:cNvGraphicFramePr>
            <a:graphicFrameLocks noGrp="1"/>
          </p:cNvGraphicFramePr>
          <p:nvPr/>
        </p:nvGraphicFramePr>
        <p:xfrm>
          <a:off x="222325" y="6019800"/>
          <a:ext cx="4203549" cy="3302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455562081"/>
                    </a:ext>
                  </a:extLst>
                </a:gridCol>
                <a:gridCol w="467061">
                  <a:extLst>
                    <a:ext uri="{9D8B030D-6E8A-4147-A177-3AD203B41FA5}">
                      <a16:colId xmlns:a16="http://schemas.microsoft.com/office/drawing/2014/main" val="1214516481"/>
                    </a:ext>
                  </a:extLst>
                </a:gridCol>
                <a:gridCol w="467061">
                  <a:extLst>
                    <a:ext uri="{9D8B030D-6E8A-4147-A177-3AD203B41FA5}">
                      <a16:colId xmlns:a16="http://schemas.microsoft.com/office/drawing/2014/main" val="4145160036"/>
                    </a:ext>
                  </a:extLst>
                </a:gridCol>
                <a:gridCol w="467061">
                  <a:extLst>
                    <a:ext uri="{9D8B030D-6E8A-4147-A177-3AD203B41FA5}">
                      <a16:colId xmlns:a16="http://schemas.microsoft.com/office/drawing/2014/main" val="2916324559"/>
                    </a:ext>
                  </a:extLst>
                </a:gridCol>
                <a:gridCol w="467061">
                  <a:extLst>
                    <a:ext uri="{9D8B030D-6E8A-4147-A177-3AD203B41FA5}">
                      <a16:colId xmlns:a16="http://schemas.microsoft.com/office/drawing/2014/main" val="2778438575"/>
                    </a:ext>
                  </a:extLst>
                </a:gridCol>
                <a:gridCol w="467061">
                  <a:extLst>
                    <a:ext uri="{9D8B030D-6E8A-4147-A177-3AD203B41FA5}">
                      <a16:colId xmlns:a16="http://schemas.microsoft.com/office/drawing/2014/main" val="3865611793"/>
                    </a:ext>
                  </a:extLst>
                </a:gridCol>
                <a:gridCol w="467061">
                  <a:extLst>
                    <a:ext uri="{9D8B030D-6E8A-4147-A177-3AD203B41FA5}">
                      <a16:colId xmlns:a16="http://schemas.microsoft.com/office/drawing/2014/main" val="3996087089"/>
                    </a:ext>
                  </a:extLst>
                </a:gridCol>
                <a:gridCol w="467061">
                  <a:extLst>
                    <a:ext uri="{9D8B030D-6E8A-4147-A177-3AD203B41FA5}">
                      <a16:colId xmlns:a16="http://schemas.microsoft.com/office/drawing/2014/main" val="3053734160"/>
                    </a:ext>
                  </a:extLst>
                </a:gridCol>
                <a:gridCol w="467061">
                  <a:extLst>
                    <a:ext uri="{9D8B030D-6E8A-4147-A177-3AD203B41FA5}">
                      <a16:colId xmlns:a16="http://schemas.microsoft.com/office/drawing/2014/main" val="2356526660"/>
                    </a:ext>
                  </a:extLst>
                </a:gridCol>
              </a:tblGrid>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8182952"/>
                  </a:ext>
                </a:extLst>
              </a:tr>
            </a:tbl>
          </a:graphicData>
        </a:graphic>
      </p:graphicFrame>
      <p:graphicFrame>
        <p:nvGraphicFramePr>
          <p:cNvPr id="2" name="Table 1">
            <a:extLst>
              <a:ext uri="{FF2B5EF4-FFF2-40B4-BE49-F238E27FC236}">
                <a16:creationId xmlns:a16="http://schemas.microsoft.com/office/drawing/2014/main" id="{8C547995-1227-A924-4E91-18C84A49D91D}"/>
              </a:ext>
            </a:extLst>
          </p:cNvPr>
          <p:cNvGraphicFramePr>
            <a:graphicFrameLocks noGrp="1"/>
          </p:cNvGraphicFramePr>
          <p:nvPr>
            <p:extLst>
              <p:ext uri="{D42A27DB-BD31-4B8C-83A1-F6EECF244321}">
                <p14:modId xmlns:p14="http://schemas.microsoft.com/office/powerpoint/2010/main" val="4251778627"/>
              </p:ext>
            </p:extLst>
          </p:nvPr>
        </p:nvGraphicFramePr>
        <p:xfrm>
          <a:off x="228600" y="6019800"/>
          <a:ext cx="4203549" cy="3302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455562081"/>
                    </a:ext>
                  </a:extLst>
                </a:gridCol>
                <a:gridCol w="467061">
                  <a:extLst>
                    <a:ext uri="{9D8B030D-6E8A-4147-A177-3AD203B41FA5}">
                      <a16:colId xmlns:a16="http://schemas.microsoft.com/office/drawing/2014/main" val="1214516481"/>
                    </a:ext>
                  </a:extLst>
                </a:gridCol>
                <a:gridCol w="467061">
                  <a:extLst>
                    <a:ext uri="{9D8B030D-6E8A-4147-A177-3AD203B41FA5}">
                      <a16:colId xmlns:a16="http://schemas.microsoft.com/office/drawing/2014/main" val="4145160036"/>
                    </a:ext>
                  </a:extLst>
                </a:gridCol>
                <a:gridCol w="467061">
                  <a:extLst>
                    <a:ext uri="{9D8B030D-6E8A-4147-A177-3AD203B41FA5}">
                      <a16:colId xmlns:a16="http://schemas.microsoft.com/office/drawing/2014/main" val="2916324559"/>
                    </a:ext>
                  </a:extLst>
                </a:gridCol>
                <a:gridCol w="467061">
                  <a:extLst>
                    <a:ext uri="{9D8B030D-6E8A-4147-A177-3AD203B41FA5}">
                      <a16:colId xmlns:a16="http://schemas.microsoft.com/office/drawing/2014/main" val="2778438575"/>
                    </a:ext>
                  </a:extLst>
                </a:gridCol>
                <a:gridCol w="467061">
                  <a:extLst>
                    <a:ext uri="{9D8B030D-6E8A-4147-A177-3AD203B41FA5}">
                      <a16:colId xmlns:a16="http://schemas.microsoft.com/office/drawing/2014/main" val="3865611793"/>
                    </a:ext>
                  </a:extLst>
                </a:gridCol>
                <a:gridCol w="467061">
                  <a:extLst>
                    <a:ext uri="{9D8B030D-6E8A-4147-A177-3AD203B41FA5}">
                      <a16:colId xmlns:a16="http://schemas.microsoft.com/office/drawing/2014/main" val="3996087089"/>
                    </a:ext>
                  </a:extLst>
                </a:gridCol>
                <a:gridCol w="467061">
                  <a:extLst>
                    <a:ext uri="{9D8B030D-6E8A-4147-A177-3AD203B41FA5}">
                      <a16:colId xmlns:a16="http://schemas.microsoft.com/office/drawing/2014/main" val="3053734160"/>
                    </a:ext>
                  </a:extLst>
                </a:gridCol>
                <a:gridCol w="467061">
                  <a:extLst>
                    <a:ext uri="{9D8B030D-6E8A-4147-A177-3AD203B41FA5}">
                      <a16:colId xmlns:a16="http://schemas.microsoft.com/office/drawing/2014/main" val="2356526660"/>
                    </a:ext>
                  </a:extLst>
                </a:gridCol>
              </a:tblGrid>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8182952"/>
                  </a:ext>
                </a:extLst>
              </a:tr>
            </a:tbl>
          </a:graphicData>
        </a:graphic>
      </p:graphicFrame>
      <p:graphicFrame>
        <p:nvGraphicFramePr>
          <p:cNvPr id="5" name="Table 4">
            <a:extLst>
              <a:ext uri="{FF2B5EF4-FFF2-40B4-BE49-F238E27FC236}">
                <a16:creationId xmlns:a16="http://schemas.microsoft.com/office/drawing/2014/main" id="{9A7B0A2A-E66A-C1C1-3F07-90EF02B11968}"/>
              </a:ext>
            </a:extLst>
          </p:cNvPr>
          <p:cNvGraphicFramePr>
            <a:graphicFrameLocks noGrp="1"/>
          </p:cNvGraphicFramePr>
          <p:nvPr>
            <p:extLst>
              <p:ext uri="{D42A27DB-BD31-4B8C-83A1-F6EECF244321}">
                <p14:modId xmlns:p14="http://schemas.microsoft.com/office/powerpoint/2010/main" val="4288679992"/>
              </p:ext>
            </p:extLst>
          </p:nvPr>
        </p:nvGraphicFramePr>
        <p:xfrm>
          <a:off x="228600" y="6019800"/>
          <a:ext cx="4203549" cy="3302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455562081"/>
                    </a:ext>
                  </a:extLst>
                </a:gridCol>
                <a:gridCol w="467061">
                  <a:extLst>
                    <a:ext uri="{9D8B030D-6E8A-4147-A177-3AD203B41FA5}">
                      <a16:colId xmlns:a16="http://schemas.microsoft.com/office/drawing/2014/main" val="1214516481"/>
                    </a:ext>
                  </a:extLst>
                </a:gridCol>
                <a:gridCol w="467061">
                  <a:extLst>
                    <a:ext uri="{9D8B030D-6E8A-4147-A177-3AD203B41FA5}">
                      <a16:colId xmlns:a16="http://schemas.microsoft.com/office/drawing/2014/main" val="4145160036"/>
                    </a:ext>
                  </a:extLst>
                </a:gridCol>
                <a:gridCol w="467061">
                  <a:extLst>
                    <a:ext uri="{9D8B030D-6E8A-4147-A177-3AD203B41FA5}">
                      <a16:colId xmlns:a16="http://schemas.microsoft.com/office/drawing/2014/main" val="2916324559"/>
                    </a:ext>
                  </a:extLst>
                </a:gridCol>
                <a:gridCol w="467061">
                  <a:extLst>
                    <a:ext uri="{9D8B030D-6E8A-4147-A177-3AD203B41FA5}">
                      <a16:colId xmlns:a16="http://schemas.microsoft.com/office/drawing/2014/main" val="2778438575"/>
                    </a:ext>
                  </a:extLst>
                </a:gridCol>
                <a:gridCol w="467061">
                  <a:extLst>
                    <a:ext uri="{9D8B030D-6E8A-4147-A177-3AD203B41FA5}">
                      <a16:colId xmlns:a16="http://schemas.microsoft.com/office/drawing/2014/main" val="3865611793"/>
                    </a:ext>
                  </a:extLst>
                </a:gridCol>
                <a:gridCol w="467061">
                  <a:extLst>
                    <a:ext uri="{9D8B030D-6E8A-4147-A177-3AD203B41FA5}">
                      <a16:colId xmlns:a16="http://schemas.microsoft.com/office/drawing/2014/main" val="3996087089"/>
                    </a:ext>
                  </a:extLst>
                </a:gridCol>
                <a:gridCol w="467061">
                  <a:extLst>
                    <a:ext uri="{9D8B030D-6E8A-4147-A177-3AD203B41FA5}">
                      <a16:colId xmlns:a16="http://schemas.microsoft.com/office/drawing/2014/main" val="3053734160"/>
                    </a:ext>
                  </a:extLst>
                </a:gridCol>
                <a:gridCol w="467061">
                  <a:extLst>
                    <a:ext uri="{9D8B030D-6E8A-4147-A177-3AD203B41FA5}">
                      <a16:colId xmlns:a16="http://schemas.microsoft.com/office/drawing/2014/main" val="2356526660"/>
                    </a:ext>
                  </a:extLst>
                </a:gridCol>
              </a:tblGrid>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8182952"/>
                  </a:ext>
                </a:extLst>
              </a:tr>
            </a:tbl>
          </a:graphicData>
        </a:graphic>
      </p:graphicFrame>
      <p:graphicFrame>
        <p:nvGraphicFramePr>
          <p:cNvPr id="6" name="Table 5">
            <a:extLst>
              <a:ext uri="{FF2B5EF4-FFF2-40B4-BE49-F238E27FC236}">
                <a16:creationId xmlns:a16="http://schemas.microsoft.com/office/drawing/2014/main" id="{83F0354C-314B-B0D6-BAE9-A5D50997EA1F}"/>
              </a:ext>
            </a:extLst>
          </p:cNvPr>
          <p:cNvGraphicFramePr>
            <a:graphicFrameLocks noGrp="1"/>
          </p:cNvGraphicFramePr>
          <p:nvPr>
            <p:extLst>
              <p:ext uri="{D42A27DB-BD31-4B8C-83A1-F6EECF244321}">
                <p14:modId xmlns:p14="http://schemas.microsoft.com/office/powerpoint/2010/main" val="3928366329"/>
              </p:ext>
            </p:extLst>
          </p:nvPr>
        </p:nvGraphicFramePr>
        <p:xfrm>
          <a:off x="228600" y="6019800"/>
          <a:ext cx="4203549" cy="3302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455562081"/>
                    </a:ext>
                  </a:extLst>
                </a:gridCol>
                <a:gridCol w="467061">
                  <a:extLst>
                    <a:ext uri="{9D8B030D-6E8A-4147-A177-3AD203B41FA5}">
                      <a16:colId xmlns:a16="http://schemas.microsoft.com/office/drawing/2014/main" val="1214516481"/>
                    </a:ext>
                  </a:extLst>
                </a:gridCol>
                <a:gridCol w="467061">
                  <a:extLst>
                    <a:ext uri="{9D8B030D-6E8A-4147-A177-3AD203B41FA5}">
                      <a16:colId xmlns:a16="http://schemas.microsoft.com/office/drawing/2014/main" val="4145160036"/>
                    </a:ext>
                  </a:extLst>
                </a:gridCol>
                <a:gridCol w="467061">
                  <a:extLst>
                    <a:ext uri="{9D8B030D-6E8A-4147-A177-3AD203B41FA5}">
                      <a16:colId xmlns:a16="http://schemas.microsoft.com/office/drawing/2014/main" val="2916324559"/>
                    </a:ext>
                  </a:extLst>
                </a:gridCol>
                <a:gridCol w="467061">
                  <a:extLst>
                    <a:ext uri="{9D8B030D-6E8A-4147-A177-3AD203B41FA5}">
                      <a16:colId xmlns:a16="http://schemas.microsoft.com/office/drawing/2014/main" val="2778438575"/>
                    </a:ext>
                  </a:extLst>
                </a:gridCol>
                <a:gridCol w="467061">
                  <a:extLst>
                    <a:ext uri="{9D8B030D-6E8A-4147-A177-3AD203B41FA5}">
                      <a16:colId xmlns:a16="http://schemas.microsoft.com/office/drawing/2014/main" val="3865611793"/>
                    </a:ext>
                  </a:extLst>
                </a:gridCol>
                <a:gridCol w="467061">
                  <a:extLst>
                    <a:ext uri="{9D8B030D-6E8A-4147-A177-3AD203B41FA5}">
                      <a16:colId xmlns:a16="http://schemas.microsoft.com/office/drawing/2014/main" val="3996087089"/>
                    </a:ext>
                  </a:extLst>
                </a:gridCol>
                <a:gridCol w="467061">
                  <a:extLst>
                    <a:ext uri="{9D8B030D-6E8A-4147-A177-3AD203B41FA5}">
                      <a16:colId xmlns:a16="http://schemas.microsoft.com/office/drawing/2014/main" val="3053734160"/>
                    </a:ext>
                  </a:extLst>
                </a:gridCol>
                <a:gridCol w="467061">
                  <a:extLst>
                    <a:ext uri="{9D8B030D-6E8A-4147-A177-3AD203B41FA5}">
                      <a16:colId xmlns:a16="http://schemas.microsoft.com/office/drawing/2014/main" val="2356526660"/>
                    </a:ext>
                  </a:extLst>
                </a:gridCol>
              </a:tblGrid>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8182952"/>
                  </a:ext>
                </a:extLst>
              </a:tr>
            </a:tbl>
          </a:graphicData>
        </a:graphic>
      </p:graphicFrame>
      <p:graphicFrame>
        <p:nvGraphicFramePr>
          <p:cNvPr id="7" name="Table 6">
            <a:extLst>
              <a:ext uri="{FF2B5EF4-FFF2-40B4-BE49-F238E27FC236}">
                <a16:creationId xmlns:a16="http://schemas.microsoft.com/office/drawing/2014/main" id="{108A04B0-ECC8-AA6C-8EE3-CF7BF1719600}"/>
              </a:ext>
            </a:extLst>
          </p:cNvPr>
          <p:cNvGraphicFramePr>
            <a:graphicFrameLocks noGrp="1"/>
          </p:cNvGraphicFramePr>
          <p:nvPr>
            <p:extLst>
              <p:ext uri="{D42A27DB-BD31-4B8C-83A1-F6EECF244321}">
                <p14:modId xmlns:p14="http://schemas.microsoft.com/office/powerpoint/2010/main" val="1635185502"/>
              </p:ext>
            </p:extLst>
          </p:nvPr>
        </p:nvGraphicFramePr>
        <p:xfrm>
          <a:off x="228600" y="6019800"/>
          <a:ext cx="4203549" cy="330200"/>
        </p:xfrm>
        <a:graphic>
          <a:graphicData uri="http://schemas.openxmlformats.org/drawingml/2006/table">
            <a:tbl>
              <a:tblPr>
                <a:tableStyleId>{5C22544A-7EE6-4342-B048-85BDC9FD1C3A}</a:tableStyleId>
              </a:tblPr>
              <a:tblGrid>
                <a:gridCol w="467061">
                  <a:extLst>
                    <a:ext uri="{9D8B030D-6E8A-4147-A177-3AD203B41FA5}">
                      <a16:colId xmlns:a16="http://schemas.microsoft.com/office/drawing/2014/main" val="455562081"/>
                    </a:ext>
                  </a:extLst>
                </a:gridCol>
                <a:gridCol w="467061">
                  <a:extLst>
                    <a:ext uri="{9D8B030D-6E8A-4147-A177-3AD203B41FA5}">
                      <a16:colId xmlns:a16="http://schemas.microsoft.com/office/drawing/2014/main" val="1214516481"/>
                    </a:ext>
                  </a:extLst>
                </a:gridCol>
                <a:gridCol w="467061">
                  <a:extLst>
                    <a:ext uri="{9D8B030D-6E8A-4147-A177-3AD203B41FA5}">
                      <a16:colId xmlns:a16="http://schemas.microsoft.com/office/drawing/2014/main" val="4145160036"/>
                    </a:ext>
                  </a:extLst>
                </a:gridCol>
                <a:gridCol w="467061">
                  <a:extLst>
                    <a:ext uri="{9D8B030D-6E8A-4147-A177-3AD203B41FA5}">
                      <a16:colId xmlns:a16="http://schemas.microsoft.com/office/drawing/2014/main" val="2916324559"/>
                    </a:ext>
                  </a:extLst>
                </a:gridCol>
                <a:gridCol w="467061">
                  <a:extLst>
                    <a:ext uri="{9D8B030D-6E8A-4147-A177-3AD203B41FA5}">
                      <a16:colId xmlns:a16="http://schemas.microsoft.com/office/drawing/2014/main" val="2778438575"/>
                    </a:ext>
                  </a:extLst>
                </a:gridCol>
                <a:gridCol w="467061">
                  <a:extLst>
                    <a:ext uri="{9D8B030D-6E8A-4147-A177-3AD203B41FA5}">
                      <a16:colId xmlns:a16="http://schemas.microsoft.com/office/drawing/2014/main" val="3865611793"/>
                    </a:ext>
                  </a:extLst>
                </a:gridCol>
                <a:gridCol w="467061">
                  <a:extLst>
                    <a:ext uri="{9D8B030D-6E8A-4147-A177-3AD203B41FA5}">
                      <a16:colId xmlns:a16="http://schemas.microsoft.com/office/drawing/2014/main" val="3996087089"/>
                    </a:ext>
                  </a:extLst>
                </a:gridCol>
                <a:gridCol w="467061">
                  <a:extLst>
                    <a:ext uri="{9D8B030D-6E8A-4147-A177-3AD203B41FA5}">
                      <a16:colId xmlns:a16="http://schemas.microsoft.com/office/drawing/2014/main" val="3053734160"/>
                    </a:ext>
                  </a:extLst>
                </a:gridCol>
                <a:gridCol w="467061">
                  <a:extLst>
                    <a:ext uri="{9D8B030D-6E8A-4147-A177-3AD203B41FA5}">
                      <a16:colId xmlns:a16="http://schemas.microsoft.com/office/drawing/2014/main" val="2356526660"/>
                    </a:ext>
                  </a:extLst>
                </a:gridCol>
              </a:tblGrid>
              <a:tr h="33020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8182952"/>
                  </a:ext>
                </a:extLst>
              </a:tr>
            </a:tbl>
          </a:graphicData>
        </a:graphic>
      </p:graphicFrame>
    </p:spTree>
    <p:extLst>
      <p:ext uri="{BB962C8B-B14F-4D97-AF65-F5344CB8AC3E}">
        <p14:creationId xmlns:p14="http://schemas.microsoft.com/office/powerpoint/2010/main" val="197165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D6FEBAB-92B6-EBC9-0FC9-E7111F7CD30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0099A3B-C4C6-FD1F-199F-98563255D756}"/>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12" name="Rectangle 11">
            <a:extLst>
              <a:ext uri="{FF2B5EF4-FFF2-40B4-BE49-F238E27FC236}">
                <a16:creationId xmlns:a16="http://schemas.microsoft.com/office/drawing/2014/main" id="{5FD7291E-6171-91FE-4915-1D2ABE427CA1}"/>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CD4212F2-9C80-5C73-44F2-4DAD7B5FDAC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65AAA61-5150-CC0B-3943-DD3B9DBD5DB3}"/>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7771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923B733-263B-813D-9DBB-E00FC0B1FFD3}"/>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7D71334E-F831-CFC6-7B1B-CD5F993934A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99 objects</a:t>
            </a:r>
          </a:p>
        </p:txBody>
      </p:sp>
      <p:sp>
        <p:nvSpPr>
          <p:cNvPr id="17" name="Rectangle 16">
            <a:extLst>
              <a:ext uri="{FF2B5EF4-FFF2-40B4-BE49-F238E27FC236}">
                <a16:creationId xmlns:a16="http://schemas.microsoft.com/office/drawing/2014/main" id="{30862782-676F-38FF-5A6C-484873C22957}"/>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4EE11BC9-EFB0-7201-0C22-76BA4EF5C0C5}"/>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6" name="Rectangle 5">
            <a:extLst>
              <a:ext uri="{FF2B5EF4-FFF2-40B4-BE49-F238E27FC236}">
                <a16:creationId xmlns:a16="http://schemas.microsoft.com/office/drawing/2014/main" id="{E326F1E9-7887-A907-D836-981C1E3AAB78}"/>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A4BD1F45-C3FF-C380-7471-39B93C4A22C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FA43CCAB-9EF7-25CC-13E8-D82B2ABAAA7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0415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E63ED-ECC4-7B26-33DF-6838CCFF649B}"/>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490D9F7B-3BFE-D77E-9E34-6D5CB53108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613AECBB-CEBA-7497-E545-2291691C0B49}"/>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949666E9-77DB-8C1B-6163-57DDEF4515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02A81C9A-17F5-201F-19D9-C4C50939FBD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4EDA0267-1E65-2953-165D-B00A96BAFF9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2F62D21-F13C-7768-963A-7885128251F1}"/>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9B0B704E-0A20-AA79-EE1C-474321F8B53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3F1A6C5-5C56-F839-DA11-3710D468F128}"/>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94E497C9-C365-D4AC-D36E-83B305B54625}"/>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A271910B-E302-2BCB-80B2-11EAC62F134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A96EA8C6-CF6F-D2BD-5A22-D66C92403349}"/>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35C11579-62A7-1E14-A778-F7D09EBFCAC9}"/>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68EFD047-CA31-618F-C618-2630D4A24578}"/>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A8B000A-9E1D-3F8A-8408-097A3580A7E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42B58BA8-5EF4-529F-D32A-20945FB427E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F9E69EA5-D4C2-1B6F-799D-DE1EACB5A4F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CF925BCD-4FB7-A2F6-EF2B-EECBAC80735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27341B5C-67C4-75EF-EBC0-2B87F8B49DF9}"/>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1C61AA8B-CF33-C57C-CA7C-60436A119911}"/>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685BB680-6E20-E9CC-05EC-5202840DED2A}"/>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14A2B993-F0A3-72C5-7B50-5B16BD7B763B}"/>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0D6D4C93-7A36-9E6D-F3D9-023647A3170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ADE2FCAA-2CE8-F897-5817-FC0C3DC8F541}"/>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8DF3916E-73ED-9AA1-7AF9-BDD12AFEC6A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9D9A077E-3EEE-D57B-DE42-6FE2F40FA783}"/>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D0BA9073-64FF-2BAF-745B-ED2E952D6DC6}"/>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A52C11F0-06EC-234D-AA3B-37638DCF0B16}"/>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40EBF516-2410-6E68-6E65-DA376B917FFC}"/>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998581A8-700B-F9B2-04DA-B75A4A944EB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2878D78B-6150-BCBA-1253-A1E5A7B5D267}"/>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E7F45EF5-2FAC-880F-4AB4-D1E3D5658D4A}"/>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F93CB11-08F9-9B6D-2DBA-819753BB6864}"/>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97770013-A492-6A0B-E205-07A03CF4C41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AAB2FBAC-2042-5D6B-CDEB-95BF478A5920}"/>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A9EE0571-B9B9-DCF9-5CBE-34806A5886C2}"/>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A16F14A-6A45-713D-63AF-2D8DE08E333E}"/>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AEDF57C-22B8-D7C0-CA4F-EA1617F7CF24}"/>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E5EAAFC-291C-495F-A38E-8F2B6AB8BE1C}"/>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BA9F9AB-6D72-374B-E7D1-2FFD6EDD8AE0}"/>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8DFB2CF6-6AB1-39DB-EA61-3F28CC5E1C8E}"/>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581CFBE6-38D7-0CF6-8F3F-46C9271CCD1D}"/>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0631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“It’s Holding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B36785-130D-AAE0-ADA9-D48364CC4866}"/>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188188-ABCD-8492-FCB7-21C8312D2934}"/>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100 </a:t>
            </a:r>
          </a:p>
          <a:p>
            <a:pPr algn="ctr"/>
            <a:r>
              <a:rPr lang="en-US" b="1" dirty="0">
                <a:solidFill>
                  <a:schemeClr val="tx1"/>
                </a:solidFill>
              </a:rPr>
              <a:t>and part of this pattern:  11, 22, 33,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not 77 </a:t>
            </a:r>
          </a:p>
          <a:p>
            <a:pPr algn="ctr"/>
            <a:r>
              <a:rPr lang="en-US" b="1" dirty="0">
                <a:solidFill>
                  <a:schemeClr val="tx1"/>
                </a:solidFill>
              </a:rPr>
              <a:t>or the number that is 11 more than 77.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a:t>
            </a:r>
          </a:p>
          <a:p>
            <a:pPr algn="ctr"/>
            <a:r>
              <a:rPr lang="en-US" b="1" dirty="0">
                <a:solidFill>
                  <a:schemeClr val="tx1"/>
                </a:solidFill>
              </a:rPr>
              <a:t>the digit 1 or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55 </a:t>
            </a:r>
          </a:p>
          <a:p>
            <a:pPr algn="ctr"/>
            <a:r>
              <a:rPr lang="en-US" b="1" dirty="0">
                <a:solidFill>
                  <a:schemeClr val="tx1"/>
                </a:solidFill>
              </a:rPr>
              <a:t>or the number that is 11 less than 55.</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is a clue on the die.  </a:t>
            </a:r>
          </a:p>
          <a:p>
            <a:pPr algn="ctr"/>
            <a:r>
              <a:rPr lang="en-US" b="1" dirty="0">
                <a:solidFill>
                  <a:schemeClr val="tx1"/>
                </a:solidFill>
              </a:rPr>
              <a:t>That digit it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40186-B36E-6757-AEE9-096F04DA97E4}"/>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99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3" name="Picture 2">
            <a:extLst>
              <a:ext uri="{FF2B5EF4-FFF2-40B4-BE49-F238E27FC236}">
                <a16:creationId xmlns:a16="http://schemas.microsoft.com/office/drawing/2014/main" id="{AE5C4795-5808-3725-6E25-5C99FA229AA3}"/>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03F1633-835B-128D-CE94-829648D6C869}"/>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754D7088-B1D2-0CD8-025B-2176ED58CC75}"/>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“It’s Holding a Clue!”</a:t>
            </a:r>
          </a:p>
        </p:txBody>
      </p:sp>
      <p:sp>
        <p:nvSpPr>
          <p:cNvPr id="4" name="Rectangle 3">
            <a:extLst>
              <a:ext uri="{FF2B5EF4-FFF2-40B4-BE49-F238E27FC236}">
                <a16:creationId xmlns:a16="http://schemas.microsoft.com/office/drawing/2014/main" id="{63D514DC-E882-8F9E-8505-78223C01F9CE}"/>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A36D051A-910A-6096-8A4B-7B13B825CB4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2BDD8370-4249-8E5F-2CF9-E7294A24A35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4262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F4B2D14-15DB-4F25-AB72-A227D228156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4A8738A-2C37-45A3-A2BF-4952063FCD06}"/>
              </a:ext>
            </a:extLst>
          </p:cNvPr>
          <p:cNvPicPr>
            <a:picLocks noChangeAspect="1"/>
          </p:cNvPicPr>
          <p:nvPr/>
        </p:nvPicPr>
        <p:blipFill>
          <a:blip r:embed="rId2">
            <a:extLst>
              <a:ext uri="{28A0092B-C50C-407E-A947-70E740481C1C}">
                <a14:useLocalDpi xmlns:a14="http://schemas.microsoft.com/office/drawing/2010/main" val="0"/>
              </a:ext>
            </a:extLst>
          </a:blip>
          <a:srcRect r="49167"/>
          <a:stretch/>
        </p:blipFill>
        <p:spPr>
          <a:xfrm>
            <a:off x="0" y="0"/>
            <a:ext cx="4648200" cy="6858000"/>
          </a:xfrm>
          <a:prstGeom prst="rect">
            <a:avLst/>
          </a:prstGeom>
        </p:spPr>
      </p:pic>
      <p:sp>
        <p:nvSpPr>
          <p:cNvPr id="11" name="Rectangle 10">
            <a:extLst>
              <a:ext uri="{FF2B5EF4-FFF2-40B4-BE49-F238E27FC236}">
                <a16:creationId xmlns:a16="http://schemas.microsoft.com/office/drawing/2014/main" id="{3AB30FAC-D12A-CF8C-2E68-58390EDCD409}"/>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A993EDA8-D71D-8104-98C5-159B81FA65BC}"/>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a:extLst>
              <a:ext uri="{FF2B5EF4-FFF2-40B4-BE49-F238E27FC236}">
                <a16:creationId xmlns:a16="http://schemas.microsoft.com/office/drawing/2014/main" id="{4690D9DA-6081-E1D9-1667-645FED14EEA9}"/>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F4456916-7F00-3A05-8F46-D4E6150F08B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4A3BAC3B-CFD6-2940-7D1D-FE2870DEA56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5826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20091</TotalTime>
  <Words>1976</Words>
  <Application>Microsoft Office PowerPoint</Application>
  <PresentationFormat>On-screen Show (4:3)</PresentationFormat>
  <Paragraphs>350</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235</cp:revision>
  <dcterms:created xsi:type="dcterms:W3CDTF">2020-11-09T02:38:45Z</dcterms:created>
  <dcterms:modified xsi:type="dcterms:W3CDTF">2025-01-19T19:41:47Z</dcterms:modified>
</cp:coreProperties>
</file>