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83" r:id="rId9"/>
    <p:sldId id="1784" r:id="rId10"/>
    <p:sldId id="1785" r:id="rId11"/>
    <p:sldId id="1786" r:id="rId12"/>
    <p:sldId id="1787" r:id="rId13"/>
    <p:sldId id="1788" r:id="rId14"/>
    <p:sldId id="1789" r:id="rId15"/>
    <p:sldId id="1790" r:id="rId16"/>
    <p:sldId id="1791" r:id="rId17"/>
    <p:sldId id="1792" r:id="rId18"/>
    <p:sldId id="1793" r:id="rId19"/>
    <p:sldId id="179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9A8C3-7DA8-20FB-88CB-647C5D985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71F4F-B914-FBE6-76B6-3CE6EAD6FB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27024-7438-073A-6E71-0F1EC0387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8DD928-A1B5-2B8F-F196-D0F710404B49}"/>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82246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6DA8-FAFE-DAA9-FE08-3AEBE3B63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BACFB-89C6-8D59-6F14-80ADB17B4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E5080-B63F-7E3C-6908-550C54AB2D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A946B9-FE03-3892-0096-FCE8A7D3BA8A}"/>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8605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8CF9B0-51E6-FBB2-71CD-94285589D9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E5042C-F427-37AE-F93A-7649300D776D}"/>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675334" y="0"/>
            <a:ext cx="3425612" cy="5054182"/>
          </a:xfrm>
          <a:prstGeom prst="rect">
            <a:avLst/>
          </a:prstGeom>
        </p:spPr>
      </p:pic>
      <p:sp>
        <p:nvSpPr>
          <p:cNvPr id="17" name="Rectangle 16">
            <a:extLst>
              <a:ext uri="{FF2B5EF4-FFF2-40B4-BE49-F238E27FC236}">
                <a16:creationId xmlns:a16="http://schemas.microsoft.com/office/drawing/2014/main" id="{4183B7A5-5EF7-C894-AAFF-3B731956AD8C}"/>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FEC51EDE-8397-5CE9-E5DB-B6A4EEFF8D7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4504471-724A-FA0C-96ED-A1D8CEF022F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042B325-3D9D-D20E-6406-82B1BC1F0C5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37C66C48-CEA7-6EB6-9605-84577CB710E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CAC25E8-FA44-3986-4C49-B5189C2788C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80.</a:t>
            </a:r>
          </a:p>
        </p:txBody>
      </p:sp>
      <p:sp>
        <p:nvSpPr>
          <p:cNvPr id="29" name="Rectangle 28">
            <a:extLst>
              <a:ext uri="{FF2B5EF4-FFF2-40B4-BE49-F238E27FC236}">
                <a16:creationId xmlns:a16="http://schemas.microsoft.com/office/drawing/2014/main" id="{FFC6BEE6-82CB-6ECB-25AE-E08BAB44D6B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4.</a:t>
            </a:r>
          </a:p>
        </p:txBody>
      </p:sp>
      <p:sp>
        <p:nvSpPr>
          <p:cNvPr id="30" name="Rectangle 29">
            <a:extLst>
              <a:ext uri="{FF2B5EF4-FFF2-40B4-BE49-F238E27FC236}">
                <a16:creationId xmlns:a16="http://schemas.microsoft.com/office/drawing/2014/main" id="{1CE5F1DA-7F88-CA02-4D9B-1407AFC5A43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the tens place of the answer is not a 4.</a:t>
            </a:r>
          </a:p>
        </p:txBody>
      </p:sp>
      <p:sp>
        <p:nvSpPr>
          <p:cNvPr id="31" name="Rectangle 30">
            <a:extLst>
              <a:ext uri="{FF2B5EF4-FFF2-40B4-BE49-F238E27FC236}">
                <a16:creationId xmlns:a16="http://schemas.microsoft.com/office/drawing/2014/main" id="{CA9D8960-6895-E44E-ACDE-AC7D453C9A7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the digit 3 or the digit 5.</a:t>
            </a:r>
          </a:p>
        </p:txBody>
      </p:sp>
      <p:sp>
        <p:nvSpPr>
          <p:cNvPr id="32" name="Rectangle 31">
            <a:extLst>
              <a:ext uri="{FF2B5EF4-FFF2-40B4-BE49-F238E27FC236}">
                <a16:creationId xmlns:a16="http://schemas.microsoft.com/office/drawing/2014/main" id="{B0BBA8E6-556C-2AB5-9263-5586DADB5CF3}"/>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 clue on the die.  </a:t>
            </a:r>
          </a:p>
          <a:p>
            <a:pPr algn="ctr"/>
            <a:r>
              <a:rPr lang="en-US" sz="2000" b="1" dirty="0">
                <a:solidFill>
                  <a:schemeClr val="tx1"/>
                </a:solidFill>
              </a:rPr>
              <a:t>That digit is not in the answer.</a:t>
            </a:r>
          </a:p>
        </p:txBody>
      </p:sp>
      <p:sp>
        <p:nvSpPr>
          <p:cNvPr id="14" name="TextBox 13">
            <a:extLst>
              <a:ext uri="{FF2B5EF4-FFF2-40B4-BE49-F238E27FC236}">
                <a16:creationId xmlns:a16="http://schemas.microsoft.com/office/drawing/2014/main" id="{B9D63D09-CC89-71FB-EFE6-E55FCEA128D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6446E52-215D-2D6C-97FD-FC4505D9B8C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CDF73B8-915D-0E34-FFC0-AE66678D57C2}"/>
              </a:ext>
            </a:extLst>
          </p:cNvPr>
          <p:cNvGraphicFramePr>
            <a:graphicFrameLocks noGrp="1"/>
          </p:cNvGraphicFramePr>
          <p:nvPr>
            <p:extLst>
              <p:ext uri="{D42A27DB-BD31-4B8C-83A1-F6EECF244321}">
                <p14:modId xmlns:p14="http://schemas.microsoft.com/office/powerpoint/2010/main" val="3822513629"/>
              </p:ext>
            </p:extLst>
          </p:nvPr>
        </p:nvGraphicFramePr>
        <p:xfrm>
          <a:off x="152400" y="4577272"/>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18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F3085B3-5995-52CE-E4D7-819C6A45FD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518D90D-99C6-EBD0-8EFC-EDDF27CF8EB6}"/>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2" name="Rectangle 11">
            <a:extLst>
              <a:ext uri="{FF2B5EF4-FFF2-40B4-BE49-F238E27FC236}">
                <a16:creationId xmlns:a16="http://schemas.microsoft.com/office/drawing/2014/main" id="{E6E6D570-4110-F810-61C4-89B7841135B8}"/>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F144B7AF-10D1-DF58-3C7C-CCC3C915076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63FF4628-0177-223C-D9F1-BC9A539D5F5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342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1B7CEDC-FCB4-8712-0A89-2784B19C822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0F4C5133-6A7B-7F33-DA5E-868B88510FD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74 </a:t>
            </a:r>
            <a:r>
              <a:rPr lang="en-US" sz="5400" b="1" dirty="0" err="1">
                <a:solidFill>
                  <a:schemeClr val="tx1"/>
                </a:solidFill>
              </a:rPr>
              <a:t>reachers</a:t>
            </a:r>
            <a:endParaRPr lang="en-US" sz="5400" b="1" dirty="0">
              <a:solidFill>
                <a:schemeClr val="tx1"/>
              </a:solidFill>
            </a:endParaRPr>
          </a:p>
        </p:txBody>
      </p:sp>
      <p:sp>
        <p:nvSpPr>
          <p:cNvPr id="17" name="Rectangle 16">
            <a:extLst>
              <a:ext uri="{FF2B5EF4-FFF2-40B4-BE49-F238E27FC236}">
                <a16:creationId xmlns:a16="http://schemas.microsoft.com/office/drawing/2014/main" id="{3C044876-7A07-26DF-295D-7CCEF03F3EB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12" name="Picture 11">
            <a:extLst>
              <a:ext uri="{FF2B5EF4-FFF2-40B4-BE49-F238E27FC236}">
                <a16:creationId xmlns:a16="http://schemas.microsoft.com/office/drawing/2014/main" id="{E25755B7-4E6C-50ED-B51F-6CE80B73F29A}"/>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6" name="Rectangle 5">
            <a:extLst>
              <a:ext uri="{FF2B5EF4-FFF2-40B4-BE49-F238E27FC236}">
                <a16:creationId xmlns:a16="http://schemas.microsoft.com/office/drawing/2014/main" id="{E958427D-6FE4-DC0E-9C72-CC5CF913D069}"/>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7B7F715-E764-5080-1925-A5DA705DAD4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700F497-8848-62B3-B09E-181D1B1A4F1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31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94E02-2ED1-5201-B8CE-7EB6F127AFF4}"/>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63B285B3-D5CA-1037-B588-9A53C3EC57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E10A62B-4A73-FBE5-7DF6-5C13EBFD789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E87B7C24-25FC-440E-8156-38AAAB0290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14922FF3-D1E0-4C01-90AE-22668CB82F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9BC53211-BB5D-A945-65B6-F33C191A89D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4E1D1B2-56F0-68F6-DA12-BA7623083E92}"/>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77D8A434-15E5-3A34-159F-D6BD91FB277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F714295-AC34-0F8A-2830-D50935EC067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D787B6B-4446-1227-9943-9CE23DA9FF01}"/>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D067481E-408E-2357-B6D1-AE8AD73E382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8ED774D-2339-9F87-0501-FC9E580AB2D5}"/>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953D45B8-BE7A-D655-D2DE-5D28C711B1B8}"/>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D46C8596-0152-56B8-2060-C7A242D93C5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FE3F80DA-E2FA-1319-7BC0-BA1DBD7453CD}"/>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4CB5BA2A-97D6-93CA-BCFF-054DB1DF28F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8C837BC-C1E7-E84C-6B85-0AFE6695FC7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8D0047DD-6977-E97D-F32D-54ECFDCD0BE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62188EF1-580E-9D72-0358-AA974E50C59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29A4946C-042D-93C8-9AFD-0D8A68F95F61}"/>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2F9421CC-D2D8-FE3C-21D1-27FCF2F8D279}"/>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D7278F3-CF3C-4EBB-48DF-FD6621AB99E4}"/>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2E80326B-357F-FFFE-090E-DEA2510EBA2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FCB0334E-672D-FAED-A231-4198D3EC42C5}"/>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33474C24-A9B2-35DC-C71B-A7423177E917}"/>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7058E12C-4FE4-7CAA-8069-EE5C07AA93F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D3190E6A-E5CB-9991-3B95-D587F832AE34}"/>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8FDBA39-A20C-4E73-7709-5BFB75DCC96F}"/>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71C074E6-D787-B3D1-4CE9-ECD930ACDAD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4E17670E-D232-FF57-5099-8B3CFA02B832}"/>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4E701E97-5A95-B446-E2FD-2A26C7BCCAE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33D5ED56-294E-E2C6-79C2-1EBA77F18701}"/>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39744A2C-2957-18DF-6B06-529C7AAA0076}"/>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5742C756-F43D-2AAE-6668-A194CD0EB091}"/>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6036F5E-02AA-334F-AEBA-3F5CC1A7BB3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FBF7B670-A115-E52B-327D-01758E99411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77C1607-3AA8-9363-F447-06C0237EAA4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32B61AA-EA47-9325-8E24-B5582062D082}"/>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AF2FA4F-8BBD-8480-0015-CA5F9B7F773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DB5CA9F-3357-796C-DE53-FE88840AD44A}"/>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C9DA58D7-21C9-C40C-4730-7D2638A685A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E9366D96-7868-2FDC-6541-0417D807614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11604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6EF4F2-1133-746D-51C2-62FB2CA1A84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B5DE92F-06FC-EF0F-3BD5-7B0E1FA0A75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It’s Holding a Clue!”</a:t>
            </a:r>
          </a:p>
        </p:txBody>
      </p:sp>
      <p:sp>
        <p:nvSpPr>
          <p:cNvPr id="4" name="Rectangle 3">
            <a:extLst>
              <a:ext uri="{FF2B5EF4-FFF2-40B4-BE49-F238E27FC236}">
                <a16:creationId xmlns:a16="http://schemas.microsoft.com/office/drawing/2014/main" id="{48776CE7-9AD7-328C-301E-13932657B6E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9A3E90B-6CFD-616C-448C-49A31F1876C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18CFE9F-6B0F-1DAF-5565-E3250937D52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78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CE4013-8E7B-CA66-ADD2-BD31DA7C61E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F77A377-0260-C3D2-E8EF-2E7780ABF079}"/>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1" name="Rectangle 10">
            <a:extLst>
              <a:ext uri="{FF2B5EF4-FFF2-40B4-BE49-F238E27FC236}">
                <a16:creationId xmlns:a16="http://schemas.microsoft.com/office/drawing/2014/main" id="{ED7EDFC3-9420-2DCC-586C-BC4A3C07ABE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A4F55ED-CE35-2B02-81CE-92CB184D049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CB5AD26F-66BB-5192-97CC-AA44AC9478D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390CA29-A2A4-B78D-0006-1472F20226F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5095313F-7A19-A69C-0F33-8F3FEE5BC8B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534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5ECFB6-1A7E-2182-1BB6-3EEF95C59E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C1CC3B-165F-2BC9-A5A7-F287C3B20421}"/>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675334" y="0"/>
            <a:ext cx="3425612" cy="5054182"/>
          </a:xfrm>
          <a:prstGeom prst="rect">
            <a:avLst/>
          </a:prstGeom>
        </p:spPr>
      </p:pic>
      <p:sp>
        <p:nvSpPr>
          <p:cNvPr id="17" name="Rectangle 16">
            <a:extLst>
              <a:ext uri="{FF2B5EF4-FFF2-40B4-BE49-F238E27FC236}">
                <a16:creationId xmlns:a16="http://schemas.microsoft.com/office/drawing/2014/main" id="{E620FBBA-9961-610A-AF9C-D6C59A227A9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861E0F29-25AB-B03A-4880-371E538ED12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3A11DF5-F2F5-030E-792E-C04447F17A3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EA025157-2278-6E73-7062-4022BC238A9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10B8A5A-E704-5A13-5BC0-92B5C9FE33A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3EAA29E-EF94-381F-B787-555FE677CE9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80.</a:t>
            </a:r>
          </a:p>
        </p:txBody>
      </p:sp>
      <p:sp>
        <p:nvSpPr>
          <p:cNvPr id="29" name="Rectangle 28">
            <a:extLst>
              <a:ext uri="{FF2B5EF4-FFF2-40B4-BE49-F238E27FC236}">
                <a16:creationId xmlns:a16="http://schemas.microsoft.com/office/drawing/2014/main" id="{FFC079A6-02BC-9719-2522-0FBA41212FF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4.</a:t>
            </a:r>
          </a:p>
        </p:txBody>
      </p:sp>
      <p:sp>
        <p:nvSpPr>
          <p:cNvPr id="30" name="Rectangle 29">
            <a:extLst>
              <a:ext uri="{FF2B5EF4-FFF2-40B4-BE49-F238E27FC236}">
                <a16:creationId xmlns:a16="http://schemas.microsoft.com/office/drawing/2014/main" id="{85E899E8-6D77-C766-5683-D4C201BD9AB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the tens place of the answer is not a 4.</a:t>
            </a:r>
          </a:p>
        </p:txBody>
      </p:sp>
      <p:sp>
        <p:nvSpPr>
          <p:cNvPr id="31" name="Rectangle 30">
            <a:extLst>
              <a:ext uri="{FF2B5EF4-FFF2-40B4-BE49-F238E27FC236}">
                <a16:creationId xmlns:a16="http://schemas.microsoft.com/office/drawing/2014/main" id="{B71A5543-714C-7578-9A64-454221C24A7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the digit 3 or the digit 5.</a:t>
            </a:r>
          </a:p>
        </p:txBody>
      </p:sp>
      <p:sp>
        <p:nvSpPr>
          <p:cNvPr id="32" name="Rectangle 31">
            <a:extLst>
              <a:ext uri="{FF2B5EF4-FFF2-40B4-BE49-F238E27FC236}">
                <a16:creationId xmlns:a16="http://schemas.microsoft.com/office/drawing/2014/main" id="{6D2DA9A8-05A6-3B38-CC1F-32541DBA48D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 clue on the die.  </a:t>
            </a:r>
          </a:p>
          <a:p>
            <a:pPr algn="ctr"/>
            <a:r>
              <a:rPr lang="en-US" sz="2000" b="1" dirty="0">
                <a:solidFill>
                  <a:schemeClr val="tx1"/>
                </a:solidFill>
              </a:rPr>
              <a:t>That digit is not in the answer.</a:t>
            </a:r>
          </a:p>
        </p:txBody>
      </p:sp>
      <p:sp>
        <p:nvSpPr>
          <p:cNvPr id="14" name="TextBox 13">
            <a:extLst>
              <a:ext uri="{FF2B5EF4-FFF2-40B4-BE49-F238E27FC236}">
                <a16:creationId xmlns:a16="http://schemas.microsoft.com/office/drawing/2014/main" id="{74D101FF-B6EA-7615-9CC6-7EDF8113128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A016F41-B173-10E6-7915-9CCF26C8E15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5D27193-9018-A4D2-6867-ED866CBCB28D}"/>
              </a:ext>
            </a:extLst>
          </p:cNvPr>
          <p:cNvGraphicFramePr>
            <a:graphicFrameLocks noGrp="1"/>
          </p:cNvGraphicFramePr>
          <p:nvPr/>
        </p:nvGraphicFramePr>
        <p:xfrm>
          <a:off x="152400" y="4577272"/>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4" name="Table 3">
            <a:extLst>
              <a:ext uri="{FF2B5EF4-FFF2-40B4-BE49-F238E27FC236}">
                <a16:creationId xmlns:a16="http://schemas.microsoft.com/office/drawing/2014/main" id="{E61663BB-03B8-EFA1-8979-87B426E02919}"/>
              </a:ext>
            </a:extLst>
          </p:cNvPr>
          <p:cNvGraphicFramePr>
            <a:graphicFrameLocks noGrp="1"/>
          </p:cNvGraphicFramePr>
          <p:nvPr>
            <p:extLst>
              <p:ext uri="{D42A27DB-BD31-4B8C-83A1-F6EECF244321}">
                <p14:modId xmlns:p14="http://schemas.microsoft.com/office/powerpoint/2010/main" val="3298834327"/>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bl>
          </a:graphicData>
        </a:graphic>
      </p:graphicFrame>
      <p:graphicFrame>
        <p:nvGraphicFramePr>
          <p:cNvPr id="5" name="Table 4">
            <a:extLst>
              <a:ext uri="{FF2B5EF4-FFF2-40B4-BE49-F238E27FC236}">
                <a16:creationId xmlns:a16="http://schemas.microsoft.com/office/drawing/2014/main" id="{3E26B58A-784A-C8F0-278D-72651F94C030}"/>
              </a:ext>
            </a:extLst>
          </p:cNvPr>
          <p:cNvGraphicFramePr>
            <a:graphicFrameLocks noGrp="1"/>
          </p:cNvGraphicFramePr>
          <p:nvPr>
            <p:extLst>
              <p:ext uri="{D42A27DB-BD31-4B8C-83A1-F6EECF244321}">
                <p14:modId xmlns:p14="http://schemas.microsoft.com/office/powerpoint/2010/main" val="3959510812"/>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bl>
          </a:graphicData>
        </a:graphic>
      </p:graphicFrame>
      <p:graphicFrame>
        <p:nvGraphicFramePr>
          <p:cNvPr id="9" name="Table 8">
            <a:extLst>
              <a:ext uri="{FF2B5EF4-FFF2-40B4-BE49-F238E27FC236}">
                <a16:creationId xmlns:a16="http://schemas.microsoft.com/office/drawing/2014/main" id="{1BCC1995-099B-8747-227E-ADC7DE5507A0}"/>
              </a:ext>
            </a:extLst>
          </p:cNvPr>
          <p:cNvGraphicFramePr>
            <a:graphicFrameLocks noGrp="1"/>
          </p:cNvGraphicFramePr>
          <p:nvPr>
            <p:extLst>
              <p:ext uri="{D42A27DB-BD31-4B8C-83A1-F6EECF244321}">
                <p14:modId xmlns:p14="http://schemas.microsoft.com/office/powerpoint/2010/main" val="1455087374"/>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bl>
          </a:graphicData>
        </a:graphic>
      </p:graphicFrame>
      <p:graphicFrame>
        <p:nvGraphicFramePr>
          <p:cNvPr id="10" name="Table 9">
            <a:extLst>
              <a:ext uri="{FF2B5EF4-FFF2-40B4-BE49-F238E27FC236}">
                <a16:creationId xmlns:a16="http://schemas.microsoft.com/office/drawing/2014/main" id="{08B6FDE2-C20E-AABF-3BC0-9FCAC87547BA}"/>
              </a:ext>
            </a:extLst>
          </p:cNvPr>
          <p:cNvGraphicFramePr>
            <a:graphicFrameLocks noGrp="1"/>
          </p:cNvGraphicFramePr>
          <p:nvPr>
            <p:extLst>
              <p:ext uri="{D42A27DB-BD31-4B8C-83A1-F6EECF244321}">
                <p14:modId xmlns:p14="http://schemas.microsoft.com/office/powerpoint/2010/main" val="2760913686"/>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bl>
          </a:graphicData>
        </a:graphic>
      </p:graphicFrame>
      <p:graphicFrame>
        <p:nvGraphicFramePr>
          <p:cNvPr id="11" name="Table 10">
            <a:extLst>
              <a:ext uri="{FF2B5EF4-FFF2-40B4-BE49-F238E27FC236}">
                <a16:creationId xmlns:a16="http://schemas.microsoft.com/office/drawing/2014/main" id="{F174367F-3C53-E9CD-DA2F-49CE96AB2657}"/>
              </a:ext>
            </a:extLst>
          </p:cNvPr>
          <p:cNvGraphicFramePr>
            <a:graphicFrameLocks noGrp="1"/>
          </p:cNvGraphicFramePr>
          <p:nvPr>
            <p:extLst>
              <p:ext uri="{D42A27DB-BD31-4B8C-83A1-F6EECF244321}">
                <p14:modId xmlns:p14="http://schemas.microsoft.com/office/powerpoint/2010/main" val="3577691120"/>
              </p:ext>
            </p:extLst>
          </p:nvPr>
        </p:nvGraphicFramePr>
        <p:xfrm>
          <a:off x="152400" y="45720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655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F791AD-2D3A-F9E0-C91D-FB9F25729ED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5C34569-5243-5F7F-AB58-1F887EE250A7}"/>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2" name="Rectangle 11">
            <a:extLst>
              <a:ext uri="{FF2B5EF4-FFF2-40B4-BE49-F238E27FC236}">
                <a16:creationId xmlns:a16="http://schemas.microsoft.com/office/drawing/2014/main" id="{BB21203D-64F5-12FF-E00B-C3CB300F744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FC34C7BA-4B9B-9D68-F62D-BE869C1BA11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3BB8B6C-36B7-1F43-99EB-99EF55BFB03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02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5707E7-8407-CE39-3953-91726CE0BF3B}"/>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24F1E802-804D-54DA-2C0D-1B8B4A59E52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74 </a:t>
            </a:r>
            <a:r>
              <a:rPr lang="en-US" sz="5400" b="1" dirty="0" err="1">
                <a:solidFill>
                  <a:schemeClr val="tx1"/>
                </a:solidFill>
              </a:rPr>
              <a:t>reachers</a:t>
            </a:r>
            <a:endParaRPr lang="en-US" sz="5400" b="1" dirty="0">
              <a:solidFill>
                <a:schemeClr val="tx1"/>
              </a:solidFill>
            </a:endParaRPr>
          </a:p>
        </p:txBody>
      </p:sp>
      <p:sp>
        <p:nvSpPr>
          <p:cNvPr id="17" name="Rectangle 16">
            <a:extLst>
              <a:ext uri="{FF2B5EF4-FFF2-40B4-BE49-F238E27FC236}">
                <a16:creationId xmlns:a16="http://schemas.microsoft.com/office/drawing/2014/main" id="{60A629D6-DB74-895F-7B95-D9F9064A6B5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12" name="Picture 11">
            <a:extLst>
              <a:ext uri="{FF2B5EF4-FFF2-40B4-BE49-F238E27FC236}">
                <a16:creationId xmlns:a16="http://schemas.microsoft.com/office/drawing/2014/main" id="{0656A2CE-F78E-FE45-E068-D87C5A3B5B8D}"/>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6" name="Rectangle 5">
            <a:extLst>
              <a:ext uri="{FF2B5EF4-FFF2-40B4-BE49-F238E27FC236}">
                <a16:creationId xmlns:a16="http://schemas.microsoft.com/office/drawing/2014/main" id="{65FDC7EC-8A4B-D3CC-9A20-46E98ECF073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79C059C1-4F25-A36D-0924-85E5E87448B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3FFDE3B-D490-C347-79B0-4E93E8CF757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874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2C529-2224-217E-97E6-45FAE11D3CFE}"/>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F303EC24-BF57-B1DD-237F-DCA8FD4571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3E98BC0-A5B6-9AC0-9BC2-8917F246DDE3}"/>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1E707C69-EC51-C26E-4F37-AD44AF6445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1081FCBC-D646-3813-BCEB-A41133A1E3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609CF364-60BD-17BD-3A49-00C955CB152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D9A8D56-A3A8-352E-C95C-26496CC3ECA3}"/>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5C1B27B4-2716-98C0-BC8D-B57963BFDD4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D7F4525-B660-A349-40C5-2F5EEC0F42D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E849FC6F-D860-1753-6E83-766ACBB27689}"/>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BD31C466-03D2-82E8-B34D-68DD3DE2D23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21D769F-FA73-C7CA-5C3C-92E7980DB490}"/>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8FD10BE-ADAA-6F6B-2C4E-735F859F1D46}"/>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BD92B0A0-D8E7-C1A2-1506-4DB2B438A8A0}"/>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06090C2-5F47-F190-E390-0AE4C6A675CC}"/>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386FFB34-259F-FF17-CFE6-2E690C018C8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150E6D83-19A6-9C1A-320D-390248A7685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BBF9104B-DB14-EB2F-C82C-4E3496A1CE7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830F426A-FE27-F6B1-3908-571004C3730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A0996A56-BBF8-7C85-4D52-41A233814FB0}"/>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A3E5BEE-9A92-4013-BA49-DCFDEA92B31A}"/>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088DF474-5606-9068-AFD8-C136BF9E08A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1ED14021-BC8A-1E95-6B60-C0A30171899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F5FB4E12-E54A-98C0-0BE2-CC4306CF45B0}"/>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8619A36A-7FE8-F10D-C1C7-191B115F3DE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174DFD1F-4A8A-25A4-BC1B-E8FF6FD3CFD5}"/>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DEA0DB8B-53C6-FC40-4E37-5081B2631CEF}"/>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3B669F49-293D-9F48-81BE-EBAAD6B35F29}"/>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56A4BE54-C15B-25E7-F393-6BE73B17227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A1F1E7AF-CE57-2A6C-8F1D-0360CDB9F8B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5154679-18B0-1B22-366D-75EE2A32D4C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193F37DE-EE76-B8E1-8A6F-AD09C526BE83}"/>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E044DB07-5FE5-9395-0913-A231F82BFEC4}"/>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C816C9F9-4789-ECA4-A773-086DB3AFE4C5}"/>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966687D6-D81D-324A-AF12-1CFB2416A38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D47C2154-1137-F776-F179-0A47363D858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5F4C914-1729-508F-ADFD-C54F3A9618F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AA58498-5714-C7D1-C598-DC9167FBEF3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999677-530A-2903-A05B-155D3C86726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9459E1-7361-2519-A8D5-20E11D2F98CF}"/>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CC5AC463-A376-1AB1-E6E4-A966FF9D21D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7D36825-3E59-BE9B-9759-36D7444ED6E9}"/>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44825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It’s Holding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0851F7-8089-0A69-C8F8-4936D3E18B06}"/>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26DD3-2206-9080-E1AF-6A156D3DA774}"/>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the tens place of the answer is not a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the digit 3 or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 clue on the die.  </a:t>
            </a:r>
          </a:p>
          <a:p>
            <a:pPr algn="ctr"/>
            <a:r>
              <a:rPr lang="en-US" sz="2000" b="1" dirty="0">
                <a:solidFill>
                  <a:schemeClr val="tx1"/>
                </a:solidFill>
              </a:rPr>
              <a:t>That digit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3351D1-10D8-5266-1FED-395E54F6CE8C}"/>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74 </a:t>
            </a:r>
            <a:r>
              <a:rPr lang="en-US" sz="5400" b="1" dirty="0" err="1">
                <a:solidFill>
                  <a:schemeClr val="tx1"/>
                </a:solidFill>
              </a:rPr>
              <a:t>reachers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12" name="Picture 11">
            <a:extLst>
              <a:ext uri="{FF2B5EF4-FFF2-40B4-BE49-F238E27FC236}">
                <a16:creationId xmlns:a16="http://schemas.microsoft.com/office/drawing/2014/main" id="{3241D01F-CBC7-D8CD-05A5-87EC13D73416}"/>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6E424B3-3A52-0977-D062-C1EEE8E828A6}"/>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D697BBA-DC78-9ABB-F9BB-0F0FD593DD9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It’s Holding a Clue!”</a:t>
            </a:r>
          </a:p>
        </p:txBody>
      </p:sp>
      <p:sp>
        <p:nvSpPr>
          <p:cNvPr id="4" name="Rectangle 3">
            <a:extLst>
              <a:ext uri="{FF2B5EF4-FFF2-40B4-BE49-F238E27FC236}">
                <a16:creationId xmlns:a16="http://schemas.microsoft.com/office/drawing/2014/main" id="{5B632F72-4597-E309-CEF3-A49BFEC57E8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5207CC6-034C-41BB-15A8-6059AE248B9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E4577B1-92F6-E323-67A8-691BFAB1709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908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F1E9F-4D38-1DBD-BB8E-334568F8850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FDA322-FFA2-E843-C1F9-6E9732A87953}"/>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1" name="Rectangle 10">
            <a:extLst>
              <a:ext uri="{FF2B5EF4-FFF2-40B4-BE49-F238E27FC236}">
                <a16:creationId xmlns:a16="http://schemas.microsoft.com/office/drawing/2014/main" id="{90B2D1E8-46A9-A2D6-1CA9-50976204E8E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A2227F3A-3B9C-6E3B-EE88-B89ACA8ED4EC}"/>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dirty="0" err="1">
                <a:solidFill>
                  <a:schemeClr val="tx1"/>
                </a:solidFill>
              </a:rPr>
              <a:t>reachers</a:t>
            </a:r>
            <a:r>
              <a:rPr lang="en-US" sz="2000" b="1" dirty="0">
                <a:solidFill>
                  <a:schemeClr val="tx1"/>
                </a:solidFill>
              </a:rPr>
              <a:t>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B79D1102-8A92-3688-845B-EC0C53D7974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3D2BF0B-D393-E99B-1E6C-66412F84A73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A45E41A-B497-3DAA-331C-C1DC06C15A4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1042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20088</TotalTime>
  <Words>2437</Words>
  <Application>Microsoft Office PowerPoint</Application>
  <PresentationFormat>On-screen Show (4:3)</PresentationFormat>
  <Paragraphs>850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2025-01-19T17:00:11Z</dcterms:modified>
</cp:coreProperties>
</file>