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77" r:id="rId9"/>
    <p:sldId id="1778" r:id="rId10"/>
    <p:sldId id="1779" r:id="rId11"/>
    <p:sldId id="1780" r:id="rId12"/>
    <p:sldId id="1781" r:id="rId13"/>
    <p:sldId id="1782" r:id="rId14"/>
    <p:sldId id="1783" r:id="rId15"/>
    <p:sldId id="1784" r:id="rId16"/>
    <p:sldId id="1785" r:id="rId17"/>
    <p:sldId id="1786" r:id="rId18"/>
    <p:sldId id="1787" r:id="rId19"/>
    <p:sldId id="17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E420-4F20-B28C-CCF1-B26FB9445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BD120-3CFA-C968-B5EB-354F7B64B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8E60B-F7D3-ECCC-4D13-F64251FF7E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746E1-5B16-CD16-C9F5-A83834482415}"/>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15890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6C8C-53F1-ED58-7EC4-CC7C3C88D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40185-B02C-F0A8-1EE0-CFFC39F75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882D1-94C2-D34E-3E27-488E1E3DE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3C4A2-2B3E-C910-7EED-D2C52CAD6390}"/>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10422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974F4A-F10C-C01A-FBD8-892F8E7D54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E81E52-1BD2-08AF-A6C1-1A750CC00FC6}"/>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587522" y="3774"/>
            <a:ext cx="3657600" cy="6096000"/>
          </a:xfrm>
          <a:prstGeom prst="rect">
            <a:avLst/>
          </a:prstGeom>
        </p:spPr>
      </p:pic>
      <p:sp>
        <p:nvSpPr>
          <p:cNvPr id="17" name="Rectangle 16">
            <a:extLst>
              <a:ext uri="{FF2B5EF4-FFF2-40B4-BE49-F238E27FC236}">
                <a16:creationId xmlns:a16="http://schemas.microsoft.com/office/drawing/2014/main" id="{783DB0EF-CBE5-D111-B7FA-01B51A13D7F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E8F2297-353F-C16B-C507-DF914236450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0206C09-DB7F-AF28-D38A-B1B0E9068F4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EEA9BAB-10B8-80F1-A6E3-847A898FFAD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358BA13-0E47-17CC-0211-9CBF3EF6986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96F4340-AF5D-9CFD-8B86-9E41692F647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35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FE78F64C-65D0-DDDA-BFD2-7EA519D320B4}"/>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36, 38, 40, …</a:t>
            </a:r>
          </a:p>
        </p:txBody>
      </p:sp>
      <p:sp>
        <p:nvSpPr>
          <p:cNvPr id="30" name="Rectangle 29">
            <a:extLst>
              <a:ext uri="{FF2B5EF4-FFF2-40B4-BE49-F238E27FC236}">
                <a16:creationId xmlns:a16="http://schemas.microsoft.com/office/drawing/2014/main" id="{DC18321A-0838-613A-6152-77C88EF0AF6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28ECD6E9-0250-4B1F-B0A2-653AD011523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6CD7C406-3544-7284-E534-6006A996BC78}"/>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remaining numbers, the last letter of one of them is a “T”  </a:t>
            </a:r>
          </a:p>
          <a:p>
            <a:pPr algn="ctr"/>
            <a:r>
              <a:rPr lang="en-US" b="1" dirty="0">
                <a:solidFill>
                  <a:schemeClr val="tx1"/>
                </a:solidFill>
              </a:rPr>
              <a:t>Eliminate that number.</a:t>
            </a:r>
          </a:p>
        </p:txBody>
      </p:sp>
      <p:sp>
        <p:nvSpPr>
          <p:cNvPr id="14" name="TextBox 13">
            <a:extLst>
              <a:ext uri="{FF2B5EF4-FFF2-40B4-BE49-F238E27FC236}">
                <a16:creationId xmlns:a16="http://schemas.microsoft.com/office/drawing/2014/main" id="{95F359AA-88FD-D7BB-5413-D7BF18AB2B3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08D99628-168A-72AB-74E3-BFFB8B1D3A6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5F14BF6-6F67-4EE6-6525-77E8F7B698DE}"/>
              </a:ext>
            </a:extLst>
          </p:cNvPr>
          <p:cNvGraphicFramePr>
            <a:graphicFrameLocks noGrp="1"/>
          </p:cNvGraphicFramePr>
          <p:nvPr>
            <p:extLst>
              <p:ext uri="{D42A27DB-BD31-4B8C-83A1-F6EECF244321}">
                <p14:modId xmlns:p14="http://schemas.microsoft.com/office/powerpoint/2010/main" val="1188071303"/>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spTree>
    <p:extLst>
      <p:ext uri="{BB962C8B-B14F-4D97-AF65-F5344CB8AC3E}">
        <p14:creationId xmlns:p14="http://schemas.microsoft.com/office/powerpoint/2010/main" val="5715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909B43-FB11-35A4-8D48-C3B798CF70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4B5195B-BF93-66D2-A25E-08917BD6A6F6}"/>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E86499FB-31B4-B218-249C-19E83B570CE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3222EAF-A0EA-E0F2-DCA4-53508D3C7C3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0DAFEB7-996A-11CC-894F-6724C165929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851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4FC1FC-5E6E-EEBC-E237-E0A0B653DB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FA73809-699E-C74C-182C-358B5A9A991D}"/>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4BC6EDF3-124F-75D4-E93B-249880372F5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letters</a:t>
            </a:r>
          </a:p>
        </p:txBody>
      </p:sp>
      <p:sp>
        <p:nvSpPr>
          <p:cNvPr id="17" name="Rectangle 16">
            <a:extLst>
              <a:ext uri="{FF2B5EF4-FFF2-40B4-BE49-F238E27FC236}">
                <a16:creationId xmlns:a16="http://schemas.microsoft.com/office/drawing/2014/main" id="{0F3DFA21-9803-1C18-592C-62BC5AFC702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4209F0C5-7D69-5AD7-E22B-A0FBB0C7063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0F0445C-1DEF-E0AD-DBC6-22C6A12399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9A526C9-0A9D-08F2-6E55-5A7D77FFAAC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65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85B47-7834-34AE-1DD6-92BACFC20B9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B7264A5-A480-A703-5636-70A35254A9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A9AC56B-C3E5-951E-7239-417BC386543F}"/>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F81666CB-6753-0D11-8732-B1915AD081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8A97C932-2274-EE4F-CB82-ADED7D2CDE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698F18B4-7251-2B9A-8C2B-54B23A445C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F2720DB-4DEB-5749-3864-2FD0A5129B9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A07DB3B4-CF5D-FB7D-6B31-56C7A373AB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1D22EDA-B780-7B85-8286-7883340481C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3DE4A59-B952-950A-072A-01E005788596}"/>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760347E6-D40A-57E8-4837-601CF07A0D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E215FE0-3B75-BEF4-61A1-FE5616FC818A}"/>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A2824097-7EC8-DE44-E6E7-F66EB59C079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19E5CB04-939B-93ED-9D6A-4DC6B3684233}"/>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4D33F5D-43A0-D208-4235-2AE5F561662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59313F5E-BA2B-6EA6-850D-83C38CD1439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C8A9F28-6420-DCC0-B9AE-CA55DAAB7D1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9161044-7C03-28C5-66AC-681137A3912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97E32112-E899-9E49-00D7-2DB0B89A1FA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D3CFE461-EF4F-AEF2-6ADF-45C9EE0A118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9433C33-9583-9F0C-4A68-0322539C212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8EF74A8-FC0C-26A6-8E45-083153D2708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223F0A0-9BD1-9078-7F20-24BE2122756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7209D61-1C64-D4E7-2637-4ECCAB2D9EDE}"/>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1BBC00C0-ACAE-F15B-2C3C-ADE809DF9E6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6C4E82D-016E-830D-0F76-1ED0BAEC7F48}"/>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98D917C-5ABB-D15E-92B7-1EA083B6816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17DB8A63-9224-5B71-23B2-7166C4725AE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73AC5331-F080-D81A-44DE-AF6EF254621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2A845F18-9138-20AC-A878-DAB9A2A27A3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62C0558-3519-D07F-2067-40DA540554EA}"/>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F062F93-2D34-9B4D-5141-B374899065F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49A314C3-9B7A-E75B-5E02-AEECA6E6D27D}"/>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5515484-7306-7CAF-D503-8EFECC92FE3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CA6DD2BB-BB10-8FED-D317-6071E5BCD90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0DD43ABC-4CA3-C7D1-D5F5-19BCB57A42D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2A242A-DC03-23E8-8CEB-814596552DA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0B0CD05-5BA2-502F-2917-8A417C4E0267}"/>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44A020-A710-9E4D-6DD3-2E4C6B1448B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60C5DA-1979-429F-8BDF-BC0C1AA7D103}"/>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E5C09961-F400-DED8-AAF4-C7B2BFEA1D0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3FF2FC93-726A-00A2-6015-C1550249796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273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AECA19-B32D-5D4C-1167-83AD7F86E96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69D7315-CE93-77F3-ACFA-9A033112E0D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 of These Letters </a:t>
            </a:r>
          </a:p>
          <a:p>
            <a:r>
              <a:rPr lang="en-US" sz="6000" b="1" dirty="0">
                <a:solidFill>
                  <a:srgbClr val="FFFF00"/>
                </a:solidFill>
              </a:rPr>
              <a:t>is a Clue!  Which One?”</a:t>
            </a:r>
          </a:p>
        </p:txBody>
      </p:sp>
      <p:sp>
        <p:nvSpPr>
          <p:cNvPr id="4" name="Rectangle 3">
            <a:extLst>
              <a:ext uri="{FF2B5EF4-FFF2-40B4-BE49-F238E27FC236}">
                <a16:creationId xmlns:a16="http://schemas.microsoft.com/office/drawing/2014/main" id="{E2CE66B1-B4A4-FCD8-4FB9-64527E934EF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5E4DAB0-E89A-1E87-A35B-F2B9D6979BA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284B02B-67A2-6733-D4F5-6D3A94CD9E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867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755153-0B6C-E56A-3445-5E25F09E93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7BEC1E-B1A5-2D2E-9719-D1AE5CC8C365}"/>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E774025F-4733-8B83-6532-A9F61EF570B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30001A6-4D2B-4127-7A4E-4841822A54A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0C4B27EC-8796-86D4-F5C4-4114BD95BE0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CAE6225-F753-5DC7-AB5B-2ECFD343CAC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E328887-2D5B-948E-5A49-F50F2663F1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8224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694A11-5A1C-3D18-2D28-C8839C344D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3D3901C-02A4-74A5-653E-E14600F27800}"/>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587522" y="3774"/>
            <a:ext cx="3657600" cy="6096000"/>
          </a:xfrm>
          <a:prstGeom prst="rect">
            <a:avLst/>
          </a:prstGeom>
        </p:spPr>
      </p:pic>
      <p:sp>
        <p:nvSpPr>
          <p:cNvPr id="17" name="Rectangle 16">
            <a:extLst>
              <a:ext uri="{FF2B5EF4-FFF2-40B4-BE49-F238E27FC236}">
                <a16:creationId xmlns:a16="http://schemas.microsoft.com/office/drawing/2014/main" id="{4B842045-E1AB-4590-BE87-0830790999A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71FFCD8-75D6-CC32-2E63-4DE21AE8F47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A0CE254-F76C-5285-33B4-B8C8CB9D10F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FAD5F3C-E6C7-0C2F-246D-55AF450F6A39}"/>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706010F-7155-2033-5366-39DB0472C7FA}"/>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ED1F49B-7DB5-0B4F-7B9B-A1B8066BB02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35 </a:t>
            </a:r>
          </a:p>
          <a:p>
            <a:pPr algn="ctr"/>
            <a:r>
              <a:rPr lang="en-US" b="1" dirty="0">
                <a:solidFill>
                  <a:schemeClr val="tx1"/>
                </a:solidFill>
              </a:rPr>
              <a:t>and less than 61.</a:t>
            </a:r>
          </a:p>
        </p:txBody>
      </p:sp>
      <p:sp>
        <p:nvSpPr>
          <p:cNvPr id="29" name="Rectangle 28">
            <a:extLst>
              <a:ext uri="{FF2B5EF4-FFF2-40B4-BE49-F238E27FC236}">
                <a16:creationId xmlns:a16="http://schemas.microsoft.com/office/drawing/2014/main" id="{B1D2C935-97D9-4BC9-3FD7-E5CAA65C2EA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36, 38, 40, …</a:t>
            </a:r>
          </a:p>
        </p:txBody>
      </p:sp>
      <p:sp>
        <p:nvSpPr>
          <p:cNvPr id="30" name="Rectangle 29">
            <a:extLst>
              <a:ext uri="{FF2B5EF4-FFF2-40B4-BE49-F238E27FC236}">
                <a16:creationId xmlns:a16="http://schemas.microsoft.com/office/drawing/2014/main" id="{264E8931-B8D5-6F33-1C09-9BF737121F8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5BE7508E-6CA9-4908-37FF-3B5E7F2A28F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a:extLst>
              <a:ext uri="{FF2B5EF4-FFF2-40B4-BE49-F238E27FC236}">
                <a16:creationId xmlns:a16="http://schemas.microsoft.com/office/drawing/2014/main" id="{332E8E98-D5FC-C94B-B733-D2329436B0F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remaining numbers, the last letter of one of them is a “T”  </a:t>
            </a:r>
          </a:p>
          <a:p>
            <a:pPr algn="ctr"/>
            <a:r>
              <a:rPr lang="en-US" b="1" dirty="0">
                <a:solidFill>
                  <a:schemeClr val="tx1"/>
                </a:solidFill>
              </a:rPr>
              <a:t>Eliminate that number.</a:t>
            </a:r>
          </a:p>
        </p:txBody>
      </p:sp>
      <p:sp>
        <p:nvSpPr>
          <p:cNvPr id="14" name="TextBox 13">
            <a:extLst>
              <a:ext uri="{FF2B5EF4-FFF2-40B4-BE49-F238E27FC236}">
                <a16:creationId xmlns:a16="http://schemas.microsoft.com/office/drawing/2014/main" id="{1E4BF390-86D7-C5F7-E069-DC46A851F4D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45A4B37-B209-70C5-7A65-2FC68569981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1F1EF4B-4F98-12F1-583B-16A1051E1896}"/>
              </a:ext>
            </a:extLst>
          </p:cNvPr>
          <p:cNvGraphicFramePr>
            <a:graphicFrameLocks noGrp="1"/>
          </p:cNvGraphicFramePr>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graphicFrame>
        <p:nvGraphicFramePr>
          <p:cNvPr id="4" name="Table 3">
            <a:extLst>
              <a:ext uri="{FF2B5EF4-FFF2-40B4-BE49-F238E27FC236}">
                <a16:creationId xmlns:a16="http://schemas.microsoft.com/office/drawing/2014/main" id="{E2A61A10-D63B-4980-D8C0-79BFF9D18081}"/>
              </a:ext>
            </a:extLst>
          </p:cNvPr>
          <p:cNvGraphicFramePr>
            <a:graphicFrameLocks noGrp="1"/>
          </p:cNvGraphicFramePr>
          <p:nvPr>
            <p:extLst>
              <p:ext uri="{D42A27DB-BD31-4B8C-83A1-F6EECF244321}">
                <p14:modId xmlns:p14="http://schemas.microsoft.com/office/powerpoint/2010/main" val="750346870"/>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graphicFrame>
        <p:nvGraphicFramePr>
          <p:cNvPr id="5" name="Table 4">
            <a:extLst>
              <a:ext uri="{FF2B5EF4-FFF2-40B4-BE49-F238E27FC236}">
                <a16:creationId xmlns:a16="http://schemas.microsoft.com/office/drawing/2014/main" id="{9C53EA9E-6065-3968-303A-F51166FC3AC2}"/>
              </a:ext>
            </a:extLst>
          </p:cNvPr>
          <p:cNvGraphicFramePr>
            <a:graphicFrameLocks noGrp="1"/>
          </p:cNvGraphicFramePr>
          <p:nvPr>
            <p:extLst>
              <p:ext uri="{D42A27DB-BD31-4B8C-83A1-F6EECF244321}">
                <p14:modId xmlns:p14="http://schemas.microsoft.com/office/powerpoint/2010/main" val="1731111397"/>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graphicFrame>
        <p:nvGraphicFramePr>
          <p:cNvPr id="6" name="Table 5">
            <a:extLst>
              <a:ext uri="{FF2B5EF4-FFF2-40B4-BE49-F238E27FC236}">
                <a16:creationId xmlns:a16="http://schemas.microsoft.com/office/drawing/2014/main" id="{47CDD100-E45F-ADC8-1A0E-160C7D2E11DC}"/>
              </a:ext>
            </a:extLst>
          </p:cNvPr>
          <p:cNvGraphicFramePr>
            <a:graphicFrameLocks noGrp="1"/>
          </p:cNvGraphicFramePr>
          <p:nvPr>
            <p:extLst>
              <p:ext uri="{D42A27DB-BD31-4B8C-83A1-F6EECF244321}">
                <p14:modId xmlns:p14="http://schemas.microsoft.com/office/powerpoint/2010/main" val="2268065203"/>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graphicFrame>
        <p:nvGraphicFramePr>
          <p:cNvPr id="7" name="Table 6">
            <a:extLst>
              <a:ext uri="{FF2B5EF4-FFF2-40B4-BE49-F238E27FC236}">
                <a16:creationId xmlns:a16="http://schemas.microsoft.com/office/drawing/2014/main" id="{4E3D27D8-F62F-643F-2B13-B357BC0A20BB}"/>
              </a:ext>
            </a:extLst>
          </p:cNvPr>
          <p:cNvGraphicFramePr>
            <a:graphicFrameLocks noGrp="1"/>
          </p:cNvGraphicFramePr>
          <p:nvPr>
            <p:extLst>
              <p:ext uri="{D42A27DB-BD31-4B8C-83A1-F6EECF244321}">
                <p14:modId xmlns:p14="http://schemas.microsoft.com/office/powerpoint/2010/main" val="2248244158"/>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graphicFrame>
        <p:nvGraphicFramePr>
          <p:cNvPr id="8" name="Table 7">
            <a:extLst>
              <a:ext uri="{FF2B5EF4-FFF2-40B4-BE49-F238E27FC236}">
                <a16:creationId xmlns:a16="http://schemas.microsoft.com/office/drawing/2014/main" id="{69B41CF2-FD7B-4B6D-3D0A-C5A884B5D5C3}"/>
              </a:ext>
            </a:extLst>
          </p:cNvPr>
          <p:cNvGraphicFramePr>
            <a:graphicFrameLocks noGrp="1"/>
          </p:cNvGraphicFramePr>
          <p:nvPr>
            <p:extLst>
              <p:ext uri="{D42A27DB-BD31-4B8C-83A1-F6EECF244321}">
                <p14:modId xmlns:p14="http://schemas.microsoft.com/office/powerpoint/2010/main" val="3297293632"/>
              </p:ext>
            </p:extLst>
          </p:nvPr>
        </p:nvGraphicFramePr>
        <p:xfrm>
          <a:off x="76200" y="57150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71172641"/>
                    </a:ext>
                  </a:extLst>
                </a:gridCol>
                <a:gridCol w="441960">
                  <a:extLst>
                    <a:ext uri="{9D8B030D-6E8A-4147-A177-3AD203B41FA5}">
                      <a16:colId xmlns:a16="http://schemas.microsoft.com/office/drawing/2014/main" val="3033064674"/>
                    </a:ext>
                  </a:extLst>
                </a:gridCol>
                <a:gridCol w="441960">
                  <a:extLst>
                    <a:ext uri="{9D8B030D-6E8A-4147-A177-3AD203B41FA5}">
                      <a16:colId xmlns:a16="http://schemas.microsoft.com/office/drawing/2014/main" val="877855331"/>
                    </a:ext>
                  </a:extLst>
                </a:gridCol>
                <a:gridCol w="441960">
                  <a:extLst>
                    <a:ext uri="{9D8B030D-6E8A-4147-A177-3AD203B41FA5}">
                      <a16:colId xmlns:a16="http://schemas.microsoft.com/office/drawing/2014/main" val="2869297160"/>
                    </a:ext>
                  </a:extLst>
                </a:gridCol>
                <a:gridCol w="441960">
                  <a:extLst>
                    <a:ext uri="{9D8B030D-6E8A-4147-A177-3AD203B41FA5}">
                      <a16:colId xmlns:a16="http://schemas.microsoft.com/office/drawing/2014/main" val="1253443518"/>
                    </a:ext>
                  </a:extLst>
                </a:gridCol>
                <a:gridCol w="441960">
                  <a:extLst>
                    <a:ext uri="{9D8B030D-6E8A-4147-A177-3AD203B41FA5}">
                      <a16:colId xmlns:a16="http://schemas.microsoft.com/office/drawing/2014/main" val="1586871118"/>
                    </a:ext>
                  </a:extLst>
                </a:gridCol>
                <a:gridCol w="441960">
                  <a:extLst>
                    <a:ext uri="{9D8B030D-6E8A-4147-A177-3AD203B41FA5}">
                      <a16:colId xmlns:a16="http://schemas.microsoft.com/office/drawing/2014/main" val="3714946778"/>
                    </a:ext>
                  </a:extLst>
                </a:gridCol>
                <a:gridCol w="441960">
                  <a:extLst>
                    <a:ext uri="{9D8B030D-6E8A-4147-A177-3AD203B41FA5}">
                      <a16:colId xmlns:a16="http://schemas.microsoft.com/office/drawing/2014/main" val="1181829958"/>
                    </a:ext>
                  </a:extLst>
                </a:gridCol>
                <a:gridCol w="441960">
                  <a:extLst>
                    <a:ext uri="{9D8B030D-6E8A-4147-A177-3AD203B41FA5}">
                      <a16:colId xmlns:a16="http://schemas.microsoft.com/office/drawing/2014/main" val="2747565600"/>
                    </a:ext>
                  </a:extLst>
                </a:gridCol>
                <a:gridCol w="441960">
                  <a:extLst>
                    <a:ext uri="{9D8B030D-6E8A-4147-A177-3AD203B41FA5}">
                      <a16:colId xmlns:a16="http://schemas.microsoft.com/office/drawing/2014/main" val="164175730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7927040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99624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1011595"/>
                  </a:ext>
                </a:extLst>
              </a:tr>
            </a:tbl>
          </a:graphicData>
        </a:graphic>
      </p:graphicFrame>
    </p:spTree>
    <p:extLst>
      <p:ext uri="{BB962C8B-B14F-4D97-AF65-F5344CB8AC3E}">
        <p14:creationId xmlns:p14="http://schemas.microsoft.com/office/powerpoint/2010/main" val="14416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4FBA9E-8824-508F-E642-2474E97C0FC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47725B2-B017-BA4B-DBAC-5B5C6699B1F3}"/>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a:extLst>
              <a:ext uri="{FF2B5EF4-FFF2-40B4-BE49-F238E27FC236}">
                <a16:creationId xmlns:a16="http://schemas.microsoft.com/office/drawing/2014/main" id="{4E452A88-5482-4898-3965-B20B0D2F055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E4DF4D4-D406-C978-BFA9-597737D5FD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3366EBD-8BB1-9A30-E09F-E1D71496A8D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34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B1630B-4F1C-368B-D0AB-6ACC7149A8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7EB241-A2C9-6348-A64F-36E7066A0840}"/>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a:extLst>
              <a:ext uri="{FF2B5EF4-FFF2-40B4-BE49-F238E27FC236}">
                <a16:creationId xmlns:a16="http://schemas.microsoft.com/office/drawing/2014/main" id="{856F80FC-DD8B-7389-32C6-F3FF3948C8B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letters</a:t>
            </a:r>
          </a:p>
        </p:txBody>
      </p:sp>
      <p:sp>
        <p:nvSpPr>
          <p:cNvPr id="17" name="Rectangle 16">
            <a:extLst>
              <a:ext uri="{FF2B5EF4-FFF2-40B4-BE49-F238E27FC236}">
                <a16:creationId xmlns:a16="http://schemas.microsoft.com/office/drawing/2014/main" id="{29B90D34-4302-E9FB-1E02-EBF6943A13C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AF1AF4A-1564-BE3E-5383-B622520D0B5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ABA2CDF-B184-335C-CE79-C338BA919B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30B2829-7404-D2F5-4557-DB4A5771049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768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65615-7E67-8620-676A-EF7FFECBC47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AAEAF97-504F-C3C3-AF5B-375BF3ABD0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496D08A-B516-7E5C-0E3D-F3A7D2A10E7F}"/>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F64FBBB-58B5-0DBD-7AEE-497B320F79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335580D9-A4CE-FE35-AF4F-AF20DD8F1A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8AD725C-0ABD-9C5E-D3D1-07456575D0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3ECE9A7-1FF9-3C48-E1DF-CDF7A701DDC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9AF1951-5510-4019-9AFB-B50A9EB09A5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9781CEE-79E5-94B3-8AA8-C6D3A9BBF1C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20129ED-49F1-2E92-937B-4733EA7BD15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675437D2-2500-E6F6-6B17-C915C58506F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A1BD841-20E8-E93D-1811-2D1B16C1BA55}"/>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20FD18B-9FA6-BD1E-301E-9865155E650B}"/>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8F0661D2-26DC-DBB1-8C7F-1EDB1D89E3A4}"/>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B3437923-F5ED-3867-A5C2-5F1635C7E79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922C4BD-6D53-F0C9-D014-094A809965D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FE810CB-5FDF-47AB-B69A-0E658C1A2BA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7880DF6-AAC2-8621-BF38-CF5F6DCE484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608DA16-DD8C-7C56-5F53-994146DBEFB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F000BDB-8500-6622-4CAA-8F24DAB68A8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9BBDFF20-229D-1CA9-DF50-3F74D580ADCE}"/>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6ACCE52-71B9-E15F-3521-5F8EC513D1A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2162941D-F28F-71B6-4124-375CF135190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274DA0A5-58D7-898D-0D7B-3F0F3A10631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FDAD50E-357A-E03E-B249-FE74CB7004D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45CCEF5-7615-F79A-208F-0F553DDC51C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86394D9-9CD4-2451-A858-685C6264F70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5AACD50-408F-5E4D-478F-E05EF63E14B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F5D1F596-17FE-0629-D4FB-ABFC4047931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C750B86C-1961-401A-043F-F22830BC798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1DBB81FF-BD8E-0722-438F-397C75D7220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1C39B04-74AB-93AE-4281-D9BCFAD53D0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C44E5C7-B874-23F2-962B-32CB15B8F0C5}"/>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613CCFE-30F6-B9D8-89FB-285FF8F7CB0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8700D49-D577-941D-1535-BFC69C06531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6D43601B-8237-EABC-DD3F-A50A81C641C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0872B6-15A7-BB00-C7EA-368ACFA06DF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6D8DE58-CA63-CF80-7825-58503054D1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39347F-9051-A834-04B9-3C1DAD94684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D7E27F-41A8-E415-C5E2-783B726E4AE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70014E1-DB6C-C054-812E-307D5A19005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6F9702C-DE35-4D05-3CB9-BB09623C234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14316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 of These Letters </a:t>
            </a:r>
          </a:p>
          <a:p>
            <a:r>
              <a:rPr lang="en-US" sz="6000" b="1" dirty="0">
                <a:solidFill>
                  <a:srgbClr val="FFFF00"/>
                </a:solidFill>
              </a:rPr>
              <a:t>is a Clue!  Which One?”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6CBED-63A3-3539-EA9B-D6CA02113CE9}"/>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F69754-8ACE-AC10-E952-2D3B3F2D10F0}"/>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35 </a:t>
            </a:r>
          </a:p>
          <a:p>
            <a:pPr algn="ctr"/>
            <a:r>
              <a:rPr lang="en-US" b="1" dirty="0">
                <a:solidFill>
                  <a:schemeClr val="tx1"/>
                </a:solidFill>
              </a:rPr>
              <a:t>and less than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36, 38, 40,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you spell the remaining numbers, the last letter of one of them is a “T”  </a:t>
            </a:r>
          </a:p>
          <a:p>
            <a:pPr algn="ctr"/>
            <a:r>
              <a:rPr lang="en-US" b="1" dirty="0">
                <a:solidFill>
                  <a:schemeClr val="tx1"/>
                </a:solidFill>
              </a:rPr>
              <a:t>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4E0A3-DBD7-44A9-3824-291C583BED5F}"/>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1BF430-B4F4-41AD-5040-C039462AEC62}"/>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36 letters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8160C0-0B26-1C19-3FE4-921BFC1561A2}"/>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E4EEFF3-3057-6F8A-21DB-3A1C7750767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“One of These Letters </a:t>
            </a:r>
          </a:p>
          <a:p>
            <a:r>
              <a:rPr lang="en-US" sz="6000" b="1" dirty="0">
                <a:solidFill>
                  <a:srgbClr val="FFFF00"/>
                </a:solidFill>
              </a:rPr>
              <a:t>is a Clue!  Which One?”</a:t>
            </a:r>
          </a:p>
        </p:txBody>
      </p:sp>
      <p:sp>
        <p:nvSpPr>
          <p:cNvPr id="4" name="Rectangle 3">
            <a:extLst>
              <a:ext uri="{FF2B5EF4-FFF2-40B4-BE49-F238E27FC236}">
                <a16:creationId xmlns:a16="http://schemas.microsoft.com/office/drawing/2014/main" id="{2A515763-697B-23D6-C081-DD4E227E321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34E02ACC-46D6-A9B6-6C76-281728069B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0C63911-DC2B-80F6-C55C-1413A84E488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20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62475A9-2761-B242-A998-DA9D9C6322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AD6CC3-FE6F-4109-03DE-D41098A479DF}"/>
              </a:ext>
            </a:extLst>
          </p:cNvPr>
          <p:cNvPicPr>
            <a:picLocks noChangeAspect="1"/>
          </p:cNvPicPr>
          <p:nvPr/>
        </p:nvPicPr>
        <p:blipFill>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a:extLst>
              <a:ext uri="{FF2B5EF4-FFF2-40B4-BE49-F238E27FC236}">
                <a16:creationId xmlns:a16="http://schemas.microsoft.com/office/drawing/2014/main" id="{5F2215F4-CE89-549B-5F0E-C9C21529B90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7CB2DAE-9089-C434-0E81-34DDE2AF9C0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letters are in the vase?</a:t>
            </a:r>
          </a:p>
        </p:txBody>
      </p:sp>
      <p:sp>
        <p:nvSpPr>
          <p:cNvPr id="13" name="Rectangle 12">
            <a:extLst>
              <a:ext uri="{FF2B5EF4-FFF2-40B4-BE49-F238E27FC236}">
                <a16:creationId xmlns:a16="http://schemas.microsoft.com/office/drawing/2014/main" id="{7EAA86B0-8354-2432-7383-9958CD7E498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4627FFD-C68C-9294-0AE0-CCB818AF9E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90EF963-8407-CDDA-4BE4-5149E312E8A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460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20157</TotalTime>
  <Words>2117</Words>
  <Application>Microsoft Office PowerPoint</Application>
  <PresentationFormat>On-screen Show (4:3)</PresentationFormat>
  <Paragraphs>503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2024-10-25T01:43:36Z</dcterms:modified>
</cp:coreProperties>
</file>