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771" r:id="rId9"/>
    <p:sldId id="1772" r:id="rId10"/>
    <p:sldId id="1773" r:id="rId11"/>
    <p:sldId id="1774" r:id="rId12"/>
    <p:sldId id="1775" r:id="rId13"/>
    <p:sldId id="1776" r:id="rId14"/>
    <p:sldId id="1777" r:id="rId15"/>
    <p:sldId id="1778" r:id="rId16"/>
    <p:sldId id="1779" r:id="rId17"/>
    <p:sldId id="1780" r:id="rId18"/>
    <p:sldId id="1781" r:id="rId19"/>
    <p:sldId id="17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B050"/>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00" d="100"/>
          <a:sy n="100" d="100"/>
        </p:scale>
        <p:origin x="1278" y="16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10/24/2024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B2D53-A72E-F5A2-2053-991E223902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D82489-C7EA-AF85-AF71-FF51AFC37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CBD63E-111E-75C5-17A1-C6FEB4790E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45FCB37-F9AC-89F3-68CC-A903439BC734}"/>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6704261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7EDAA-EB42-CA04-7C30-5A3AE85A1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AFC3A-F2FC-DD9E-C6AC-40C15C6AA6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EC3DEC-99CD-2AE1-4B67-CED6E355A41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9DF900-4380-B798-6CCD-8A1001087F59}"/>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744204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AAD55A-CCD8-9F9C-8891-56F6FCA403C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0FC9D7-B38D-A981-8CDE-E959F8F9616C}"/>
              </a:ext>
            </a:extLst>
          </p:cNvPr>
          <p:cNvPicPr>
            <a:picLocks noChangeAspect="1"/>
          </p:cNvPicPr>
          <p:nvPr/>
        </p:nvPicPr>
        <p:blipFill>
          <a:blip r:embed="rId2">
            <a:extLst>
              <a:ext uri="{28A0092B-C50C-407E-A947-70E740481C1C}">
                <a14:useLocalDpi xmlns:a14="http://schemas.microsoft.com/office/drawing/2010/main" val="0"/>
              </a:ext>
            </a:extLst>
          </a:blip>
          <a:srcRect t="8889" r="50000"/>
          <a:stretch/>
        </p:blipFill>
        <p:spPr>
          <a:xfrm>
            <a:off x="0" y="0"/>
            <a:ext cx="4572000" cy="6248400"/>
          </a:xfrm>
          <a:prstGeom prst="rect">
            <a:avLst/>
          </a:prstGeom>
        </p:spPr>
      </p:pic>
      <p:sp>
        <p:nvSpPr>
          <p:cNvPr id="17" name="Rectangle 16">
            <a:extLst>
              <a:ext uri="{FF2B5EF4-FFF2-40B4-BE49-F238E27FC236}">
                <a16:creationId xmlns:a16="http://schemas.microsoft.com/office/drawing/2014/main" id="{45C14A83-375D-1C4B-B844-7498533DDEE7}"/>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6DDE3C9-67B6-1642-7950-954FC2E4C3E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61FADEBF-1F8A-4632-DFBA-88606FFE13F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FEACB0F-9FDC-6F8F-0217-43A92095C3F3}"/>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0C72D25A-F19C-51EB-05D0-0C1A1F22D165}"/>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C09C4275-E202-A245-DE40-9148B3DDFBE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51.</a:t>
            </a:r>
          </a:p>
        </p:txBody>
      </p:sp>
      <p:sp>
        <p:nvSpPr>
          <p:cNvPr id="29" name="Rectangle 28">
            <a:extLst>
              <a:ext uri="{FF2B5EF4-FFF2-40B4-BE49-F238E27FC236}">
                <a16:creationId xmlns:a16="http://schemas.microsoft.com/office/drawing/2014/main" id="{53EB9224-0AF6-1F4B-AB2E-B60B9386E618}"/>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pin.  </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30" name="Rectangle 29">
            <a:extLst>
              <a:ext uri="{FF2B5EF4-FFF2-40B4-BE49-F238E27FC236}">
                <a16:creationId xmlns:a16="http://schemas.microsoft.com/office/drawing/2014/main" id="{F6EDD786-63FF-7A84-BCDB-CD4237322969}"/>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10.</a:t>
            </a:r>
          </a:p>
        </p:txBody>
      </p:sp>
      <p:sp>
        <p:nvSpPr>
          <p:cNvPr id="31" name="Rectangle 30">
            <a:extLst>
              <a:ext uri="{FF2B5EF4-FFF2-40B4-BE49-F238E27FC236}">
                <a16:creationId xmlns:a16="http://schemas.microsoft.com/office/drawing/2014/main" id="{7552802F-CF29-08F3-6902-0E08324B80CF}"/>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a:extLst>
              <a:ext uri="{FF2B5EF4-FFF2-40B4-BE49-F238E27FC236}">
                <a16:creationId xmlns:a16="http://schemas.microsoft.com/office/drawing/2014/main" id="{8A298017-8635-49CD-9EB2-0B2A376E9E18}"/>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BF5EF965-8DC3-B22D-DCBB-3BCAA96435F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6B6F68AE-DE44-690C-63F9-DADAFE1DA41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410D1840-0C24-646B-A65D-C7536D7A803E}"/>
              </a:ext>
            </a:extLst>
          </p:cNvPr>
          <p:cNvGraphicFramePr>
            <a:graphicFrameLocks noGrp="1"/>
          </p:cNvGraphicFramePr>
          <p:nvPr>
            <p:extLst>
              <p:ext uri="{D42A27DB-BD31-4B8C-83A1-F6EECF244321}">
                <p14:modId xmlns:p14="http://schemas.microsoft.com/office/powerpoint/2010/main" val="837433591"/>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7701747"/>
                    </a:ext>
                  </a:extLst>
                </a:gridCol>
                <a:gridCol w="441960">
                  <a:extLst>
                    <a:ext uri="{9D8B030D-6E8A-4147-A177-3AD203B41FA5}">
                      <a16:colId xmlns:a16="http://schemas.microsoft.com/office/drawing/2014/main" val="4089103323"/>
                    </a:ext>
                  </a:extLst>
                </a:gridCol>
                <a:gridCol w="441960">
                  <a:extLst>
                    <a:ext uri="{9D8B030D-6E8A-4147-A177-3AD203B41FA5}">
                      <a16:colId xmlns:a16="http://schemas.microsoft.com/office/drawing/2014/main" val="1647127636"/>
                    </a:ext>
                  </a:extLst>
                </a:gridCol>
                <a:gridCol w="441960">
                  <a:extLst>
                    <a:ext uri="{9D8B030D-6E8A-4147-A177-3AD203B41FA5}">
                      <a16:colId xmlns:a16="http://schemas.microsoft.com/office/drawing/2014/main" val="2086282437"/>
                    </a:ext>
                  </a:extLst>
                </a:gridCol>
                <a:gridCol w="441960">
                  <a:extLst>
                    <a:ext uri="{9D8B030D-6E8A-4147-A177-3AD203B41FA5}">
                      <a16:colId xmlns:a16="http://schemas.microsoft.com/office/drawing/2014/main" val="3797051805"/>
                    </a:ext>
                  </a:extLst>
                </a:gridCol>
                <a:gridCol w="441960">
                  <a:extLst>
                    <a:ext uri="{9D8B030D-6E8A-4147-A177-3AD203B41FA5}">
                      <a16:colId xmlns:a16="http://schemas.microsoft.com/office/drawing/2014/main" val="3189479855"/>
                    </a:ext>
                  </a:extLst>
                </a:gridCol>
                <a:gridCol w="441960">
                  <a:extLst>
                    <a:ext uri="{9D8B030D-6E8A-4147-A177-3AD203B41FA5}">
                      <a16:colId xmlns:a16="http://schemas.microsoft.com/office/drawing/2014/main" val="3530421815"/>
                    </a:ext>
                  </a:extLst>
                </a:gridCol>
                <a:gridCol w="441960">
                  <a:extLst>
                    <a:ext uri="{9D8B030D-6E8A-4147-A177-3AD203B41FA5}">
                      <a16:colId xmlns:a16="http://schemas.microsoft.com/office/drawing/2014/main" val="2854417740"/>
                    </a:ext>
                  </a:extLst>
                </a:gridCol>
                <a:gridCol w="441960">
                  <a:extLst>
                    <a:ext uri="{9D8B030D-6E8A-4147-A177-3AD203B41FA5}">
                      <a16:colId xmlns:a16="http://schemas.microsoft.com/office/drawing/2014/main" val="1872119339"/>
                    </a:ext>
                  </a:extLst>
                </a:gridCol>
                <a:gridCol w="441960">
                  <a:extLst>
                    <a:ext uri="{9D8B030D-6E8A-4147-A177-3AD203B41FA5}">
                      <a16:colId xmlns:a16="http://schemas.microsoft.com/office/drawing/2014/main" val="5474130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64779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12373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79900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3271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556793"/>
                  </a:ext>
                </a:extLst>
              </a:tr>
            </a:tbl>
          </a:graphicData>
        </a:graphic>
      </p:graphicFrame>
    </p:spTree>
    <p:extLst>
      <p:ext uri="{BB962C8B-B14F-4D97-AF65-F5344CB8AC3E}">
        <p14:creationId xmlns:p14="http://schemas.microsoft.com/office/powerpoint/2010/main" val="293775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92A517B-5571-1838-EA1B-D968419A153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0F7DD1D-38A7-6BA3-99A6-34ECEAB5829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D0816952-88E3-7106-963D-4106BD675F79}"/>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6ECE3C52-A4DE-D523-7EA3-8B15798B32C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52D65269-3850-C054-DF29-69372D99E1C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6146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1585698-6E76-0754-DB06-8A4CF17847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D2534FB-A594-1681-484C-D305A87C4B4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F75BB00C-47AE-CC13-7A53-94FC1C8EB172}"/>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pins</a:t>
            </a:r>
          </a:p>
        </p:txBody>
      </p:sp>
      <p:sp>
        <p:nvSpPr>
          <p:cNvPr id="17" name="Rectangle 16">
            <a:extLst>
              <a:ext uri="{FF2B5EF4-FFF2-40B4-BE49-F238E27FC236}">
                <a16:creationId xmlns:a16="http://schemas.microsoft.com/office/drawing/2014/main" id="{7911F168-7A3C-942F-DF11-EAA86786BBA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679AB356-F0BA-C414-3EFC-5EE49FB51926}"/>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BB0A1931-864E-1855-1AD5-3D790F45E16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6C660A6D-ADBF-A894-EA64-57CF73D12E2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96873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69412-58A4-1CDE-6B3A-753E9BD10403}"/>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FC491379-BADD-6D51-5B2A-454E705B16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1614E9A-133C-5DFC-237D-7E47D699106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8576003F-0560-22AD-17F4-D84D777100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0E2545D0-429B-7E84-46B8-48AB41FE59C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CECAEECA-66B6-63E8-26B3-618A2ADBA75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370243E-FDC3-6916-54F7-E761F8D5A0CF}"/>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D0AFFE9F-C1A6-C913-05BF-7242CE653FA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D8EAD69-146B-7DB6-6D37-910965D8C84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C1DBD753-54A6-1A08-2172-F94965D76A5A}"/>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F49B86E0-9D18-26D0-EE82-0F38CE7D166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809419BE-0A6C-FA90-B0A5-ACC0BBC19B0F}"/>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8D5AFF5F-DDDE-6C8E-7D08-84EC41834FF6}"/>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425E43DF-24C5-53E9-E21B-D6C11988C971}"/>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51C14017-1B31-BFEB-C750-4B41F3C134BB}"/>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BC2FB9B8-69C2-B4BE-F564-96670EE5B52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85B1996D-968A-DF25-B5D4-BDA2DB7BFEA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2A2C56F-4684-5F41-D721-C18D85E93C4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78169A7-B55A-3739-5BF0-65E3EA45CC8E}"/>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AE32D56D-0EC3-5A48-FE63-1DAD405BF30E}"/>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4D50957-3F6C-0458-02F7-22F0FC463A1D}"/>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81307C54-7739-DD16-9F9A-EF05FADAD304}"/>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378FA878-B1DF-F70F-D356-12A7A67C960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428803DB-ED10-6CC3-6824-C30BC18407CF}"/>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1F5BECF8-AC5E-EB3A-3082-F807ED2780B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EB326E19-948C-A8BF-F61D-8997DEE6CD26}"/>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8A0966A5-863D-7D6A-D339-3674A409F6EC}"/>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F6231D0-813C-F5C0-0539-95C4296F9C8B}"/>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E714229C-FAC0-6C05-C4D1-0827AD497BA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37897C1-5E17-580C-DC08-EF1B39344076}"/>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8D49E4A7-C811-1AA7-D9CC-A4F25096529C}"/>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3548CF74-AC46-CBC4-D67A-D960A2BB8E88}"/>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7FB4191-54BE-637A-35AC-F68D5B7D9F1F}"/>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1E29621F-CA1A-0676-53E2-9A368E867F2B}"/>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EA7887DB-C725-E837-9F6D-3AE6DB4FA46D}"/>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D930460C-4684-CB74-BBB1-10C8680CF484}"/>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3C367A4-7424-ADBA-1EA9-3709D884A085}"/>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875F8599-E76E-845A-4EC5-543F9E2EA6D9}"/>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B3EEB90-6C41-6C7A-79A2-79687607E517}"/>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4CB8EAF-8E2B-7C7C-CB18-C21A3119FDB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DF55DBFC-57B7-25DD-738A-4087F1BC7DC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07142B96-337D-41D9-8163-3A18749BF72B}"/>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04146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3ED01F9-1679-36A9-D803-9442C2104741}"/>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6865FA0-3502-DDE6-1C61-F5E48ECB7B6C}"/>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Pin is Holding a Clue!”</a:t>
            </a:r>
          </a:p>
        </p:txBody>
      </p:sp>
      <p:sp>
        <p:nvSpPr>
          <p:cNvPr id="4" name="Rectangle 3">
            <a:extLst>
              <a:ext uri="{FF2B5EF4-FFF2-40B4-BE49-F238E27FC236}">
                <a16:creationId xmlns:a16="http://schemas.microsoft.com/office/drawing/2014/main" id="{AA3D8161-FB8D-20E4-378C-70921E0B6CFF}"/>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52EBD750-8123-3D6E-73B9-0F6E79E69A7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9EEBBAD3-02D6-37F4-0A69-4CFDEA4362C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2870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2A92E02-D867-406D-97C1-BF8C461DB7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C327261-988C-B81B-422D-7320C612F2E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038D225D-C6CD-03D0-A8D3-6D2E9FA4584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7CF91C6-1FFD-07F6-C62B-BE4B7AB88139}"/>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pins, including the one holding the die?</a:t>
            </a:r>
          </a:p>
        </p:txBody>
      </p:sp>
      <p:sp>
        <p:nvSpPr>
          <p:cNvPr id="13" name="Rectangle 12">
            <a:extLst>
              <a:ext uri="{FF2B5EF4-FFF2-40B4-BE49-F238E27FC236}">
                <a16:creationId xmlns:a16="http://schemas.microsoft.com/office/drawing/2014/main" id="{21A3917B-FC79-B39B-74ED-A9360F561206}"/>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3D7EC480-DD2D-670D-BD62-591439ECCCC8}"/>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576A2044-6BF6-E805-A044-CF175E3A116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3776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516BD56-1CC3-8F61-B024-D18D86BC726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6CBBE6C-0E17-3E0A-4030-4C66DEE72288}"/>
              </a:ext>
            </a:extLst>
          </p:cNvPr>
          <p:cNvPicPr>
            <a:picLocks noChangeAspect="1"/>
          </p:cNvPicPr>
          <p:nvPr/>
        </p:nvPicPr>
        <p:blipFill>
          <a:blip r:embed="rId2">
            <a:extLst>
              <a:ext uri="{28A0092B-C50C-407E-A947-70E740481C1C}">
                <a14:useLocalDpi xmlns:a14="http://schemas.microsoft.com/office/drawing/2010/main" val="0"/>
              </a:ext>
            </a:extLst>
          </a:blip>
          <a:srcRect t="8889" r="50000"/>
          <a:stretch/>
        </p:blipFill>
        <p:spPr>
          <a:xfrm>
            <a:off x="0" y="0"/>
            <a:ext cx="4572000" cy="6248400"/>
          </a:xfrm>
          <a:prstGeom prst="rect">
            <a:avLst/>
          </a:prstGeom>
        </p:spPr>
      </p:pic>
      <p:sp>
        <p:nvSpPr>
          <p:cNvPr id="17" name="Rectangle 16">
            <a:extLst>
              <a:ext uri="{FF2B5EF4-FFF2-40B4-BE49-F238E27FC236}">
                <a16:creationId xmlns:a16="http://schemas.microsoft.com/office/drawing/2014/main" id="{553EF725-FFEA-0FB7-0775-EC6061494F3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7A1B80F2-0903-638A-496A-0B486AB166C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7C4C64BD-8116-EB25-E3CF-D616BE4747FC}"/>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1C21444A-C39E-FB58-734E-6228C2C24585}"/>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42AFE28A-95EE-6A19-FE9D-3F2803A990FD}"/>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52610699-27E1-EEA9-F7A2-46ADA13F046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51.</a:t>
            </a:r>
          </a:p>
        </p:txBody>
      </p:sp>
      <p:sp>
        <p:nvSpPr>
          <p:cNvPr id="29" name="Rectangle 28">
            <a:extLst>
              <a:ext uri="{FF2B5EF4-FFF2-40B4-BE49-F238E27FC236}">
                <a16:creationId xmlns:a16="http://schemas.microsoft.com/office/drawing/2014/main" id="{97D8852B-3A1D-FDB8-EC5A-1F40B16E4BA2}"/>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pin.  </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30" name="Rectangle 29">
            <a:extLst>
              <a:ext uri="{FF2B5EF4-FFF2-40B4-BE49-F238E27FC236}">
                <a16:creationId xmlns:a16="http://schemas.microsoft.com/office/drawing/2014/main" id="{7EDCC382-96EA-C222-F29B-76C5B9C7DBF1}"/>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10.</a:t>
            </a:r>
          </a:p>
        </p:txBody>
      </p:sp>
      <p:sp>
        <p:nvSpPr>
          <p:cNvPr id="31" name="Rectangle 30">
            <a:extLst>
              <a:ext uri="{FF2B5EF4-FFF2-40B4-BE49-F238E27FC236}">
                <a16:creationId xmlns:a16="http://schemas.microsoft.com/office/drawing/2014/main" id="{D187B8A9-3307-4AC8-89C5-7A5C3BD3D3D6}"/>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a:extLst>
              <a:ext uri="{FF2B5EF4-FFF2-40B4-BE49-F238E27FC236}">
                <a16:creationId xmlns:a16="http://schemas.microsoft.com/office/drawing/2014/main" id="{7D47D22F-F539-985B-0ED8-0CCD0A1033F6}"/>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a:extLst>
              <a:ext uri="{FF2B5EF4-FFF2-40B4-BE49-F238E27FC236}">
                <a16:creationId xmlns:a16="http://schemas.microsoft.com/office/drawing/2014/main" id="{78A0116A-17B8-AF77-5865-2FE1BDFC334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7689F31-A912-3812-75EE-C1186AE03B0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BFE9E25F-C615-10F3-5444-34BB20305B86}"/>
              </a:ext>
            </a:extLst>
          </p:cNvPr>
          <p:cNvGraphicFramePr>
            <a:graphicFrameLocks noGrp="1"/>
          </p:cNvGraphicFramePr>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7701747"/>
                    </a:ext>
                  </a:extLst>
                </a:gridCol>
                <a:gridCol w="441960">
                  <a:extLst>
                    <a:ext uri="{9D8B030D-6E8A-4147-A177-3AD203B41FA5}">
                      <a16:colId xmlns:a16="http://schemas.microsoft.com/office/drawing/2014/main" val="4089103323"/>
                    </a:ext>
                  </a:extLst>
                </a:gridCol>
                <a:gridCol w="441960">
                  <a:extLst>
                    <a:ext uri="{9D8B030D-6E8A-4147-A177-3AD203B41FA5}">
                      <a16:colId xmlns:a16="http://schemas.microsoft.com/office/drawing/2014/main" val="1647127636"/>
                    </a:ext>
                  </a:extLst>
                </a:gridCol>
                <a:gridCol w="441960">
                  <a:extLst>
                    <a:ext uri="{9D8B030D-6E8A-4147-A177-3AD203B41FA5}">
                      <a16:colId xmlns:a16="http://schemas.microsoft.com/office/drawing/2014/main" val="2086282437"/>
                    </a:ext>
                  </a:extLst>
                </a:gridCol>
                <a:gridCol w="441960">
                  <a:extLst>
                    <a:ext uri="{9D8B030D-6E8A-4147-A177-3AD203B41FA5}">
                      <a16:colId xmlns:a16="http://schemas.microsoft.com/office/drawing/2014/main" val="3797051805"/>
                    </a:ext>
                  </a:extLst>
                </a:gridCol>
                <a:gridCol w="441960">
                  <a:extLst>
                    <a:ext uri="{9D8B030D-6E8A-4147-A177-3AD203B41FA5}">
                      <a16:colId xmlns:a16="http://schemas.microsoft.com/office/drawing/2014/main" val="3189479855"/>
                    </a:ext>
                  </a:extLst>
                </a:gridCol>
                <a:gridCol w="441960">
                  <a:extLst>
                    <a:ext uri="{9D8B030D-6E8A-4147-A177-3AD203B41FA5}">
                      <a16:colId xmlns:a16="http://schemas.microsoft.com/office/drawing/2014/main" val="3530421815"/>
                    </a:ext>
                  </a:extLst>
                </a:gridCol>
                <a:gridCol w="441960">
                  <a:extLst>
                    <a:ext uri="{9D8B030D-6E8A-4147-A177-3AD203B41FA5}">
                      <a16:colId xmlns:a16="http://schemas.microsoft.com/office/drawing/2014/main" val="2854417740"/>
                    </a:ext>
                  </a:extLst>
                </a:gridCol>
                <a:gridCol w="441960">
                  <a:extLst>
                    <a:ext uri="{9D8B030D-6E8A-4147-A177-3AD203B41FA5}">
                      <a16:colId xmlns:a16="http://schemas.microsoft.com/office/drawing/2014/main" val="1872119339"/>
                    </a:ext>
                  </a:extLst>
                </a:gridCol>
                <a:gridCol w="441960">
                  <a:extLst>
                    <a:ext uri="{9D8B030D-6E8A-4147-A177-3AD203B41FA5}">
                      <a16:colId xmlns:a16="http://schemas.microsoft.com/office/drawing/2014/main" val="5474130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64779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12373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79900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3271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556793"/>
                  </a:ext>
                </a:extLst>
              </a:tr>
            </a:tbl>
          </a:graphicData>
        </a:graphic>
      </p:graphicFrame>
      <p:graphicFrame>
        <p:nvGraphicFramePr>
          <p:cNvPr id="4" name="Table 3">
            <a:extLst>
              <a:ext uri="{FF2B5EF4-FFF2-40B4-BE49-F238E27FC236}">
                <a16:creationId xmlns:a16="http://schemas.microsoft.com/office/drawing/2014/main" id="{CC22BFF9-D039-C2AE-1BDD-EAB1749529A9}"/>
              </a:ext>
            </a:extLst>
          </p:cNvPr>
          <p:cNvGraphicFramePr>
            <a:graphicFrameLocks noGrp="1"/>
          </p:cNvGraphicFramePr>
          <p:nvPr>
            <p:extLst>
              <p:ext uri="{D42A27DB-BD31-4B8C-83A1-F6EECF244321}">
                <p14:modId xmlns:p14="http://schemas.microsoft.com/office/powerpoint/2010/main" val="2197575876"/>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7701747"/>
                    </a:ext>
                  </a:extLst>
                </a:gridCol>
                <a:gridCol w="441960">
                  <a:extLst>
                    <a:ext uri="{9D8B030D-6E8A-4147-A177-3AD203B41FA5}">
                      <a16:colId xmlns:a16="http://schemas.microsoft.com/office/drawing/2014/main" val="4089103323"/>
                    </a:ext>
                  </a:extLst>
                </a:gridCol>
                <a:gridCol w="441960">
                  <a:extLst>
                    <a:ext uri="{9D8B030D-6E8A-4147-A177-3AD203B41FA5}">
                      <a16:colId xmlns:a16="http://schemas.microsoft.com/office/drawing/2014/main" val="1647127636"/>
                    </a:ext>
                  </a:extLst>
                </a:gridCol>
                <a:gridCol w="441960">
                  <a:extLst>
                    <a:ext uri="{9D8B030D-6E8A-4147-A177-3AD203B41FA5}">
                      <a16:colId xmlns:a16="http://schemas.microsoft.com/office/drawing/2014/main" val="2086282437"/>
                    </a:ext>
                  </a:extLst>
                </a:gridCol>
                <a:gridCol w="441960">
                  <a:extLst>
                    <a:ext uri="{9D8B030D-6E8A-4147-A177-3AD203B41FA5}">
                      <a16:colId xmlns:a16="http://schemas.microsoft.com/office/drawing/2014/main" val="3797051805"/>
                    </a:ext>
                  </a:extLst>
                </a:gridCol>
                <a:gridCol w="441960">
                  <a:extLst>
                    <a:ext uri="{9D8B030D-6E8A-4147-A177-3AD203B41FA5}">
                      <a16:colId xmlns:a16="http://schemas.microsoft.com/office/drawing/2014/main" val="3189479855"/>
                    </a:ext>
                  </a:extLst>
                </a:gridCol>
                <a:gridCol w="441960">
                  <a:extLst>
                    <a:ext uri="{9D8B030D-6E8A-4147-A177-3AD203B41FA5}">
                      <a16:colId xmlns:a16="http://schemas.microsoft.com/office/drawing/2014/main" val="3530421815"/>
                    </a:ext>
                  </a:extLst>
                </a:gridCol>
                <a:gridCol w="441960">
                  <a:extLst>
                    <a:ext uri="{9D8B030D-6E8A-4147-A177-3AD203B41FA5}">
                      <a16:colId xmlns:a16="http://schemas.microsoft.com/office/drawing/2014/main" val="2854417740"/>
                    </a:ext>
                  </a:extLst>
                </a:gridCol>
                <a:gridCol w="441960">
                  <a:extLst>
                    <a:ext uri="{9D8B030D-6E8A-4147-A177-3AD203B41FA5}">
                      <a16:colId xmlns:a16="http://schemas.microsoft.com/office/drawing/2014/main" val="1872119339"/>
                    </a:ext>
                  </a:extLst>
                </a:gridCol>
                <a:gridCol w="441960">
                  <a:extLst>
                    <a:ext uri="{9D8B030D-6E8A-4147-A177-3AD203B41FA5}">
                      <a16:colId xmlns:a16="http://schemas.microsoft.com/office/drawing/2014/main" val="5474130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664779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12373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79900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3271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556793"/>
                  </a:ext>
                </a:extLst>
              </a:tr>
            </a:tbl>
          </a:graphicData>
        </a:graphic>
      </p:graphicFrame>
      <p:graphicFrame>
        <p:nvGraphicFramePr>
          <p:cNvPr id="5" name="Table 4">
            <a:extLst>
              <a:ext uri="{FF2B5EF4-FFF2-40B4-BE49-F238E27FC236}">
                <a16:creationId xmlns:a16="http://schemas.microsoft.com/office/drawing/2014/main" id="{F7DF32EC-4A7D-72B7-CCE2-C268BB6EBAB0}"/>
              </a:ext>
            </a:extLst>
          </p:cNvPr>
          <p:cNvGraphicFramePr>
            <a:graphicFrameLocks noGrp="1"/>
          </p:cNvGraphicFramePr>
          <p:nvPr>
            <p:extLst>
              <p:ext uri="{D42A27DB-BD31-4B8C-83A1-F6EECF244321}">
                <p14:modId xmlns:p14="http://schemas.microsoft.com/office/powerpoint/2010/main" val="4062701440"/>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7701747"/>
                    </a:ext>
                  </a:extLst>
                </a:gridCol>
                <a:gridCol w="441960">
                  <a:extLst>
                    <a:ext uri="{9D8B030D-6E8A-4147-A177-3AD203B41FA5}">
                      <a16:colId xmlns:a16="http://schemas.microsoft.com/office/drawing/2014/main" val="4089103323"/>
                    </a:ext>
                  </a:extLst>
                </a:gridCol>
                <a:gridCol w="441960">
                  <a:extLst>
                    <a:ext uri="{9D8B030D-6E8A-4147-A177-3AD203B41FA5}">
                      <a16:colId xmlns:a16="http://schemas.microsoft.com/office/drawing/2014/main" val="1647127636"/>
                    </a:ext>
                  </a:extLst>
                </a:gridCol>
                <a:gridCol w="441960">
                  <a:extLst>
                    <a:ext uri="{9D8B030D-6E8A-4147-A177-3AD203B41FA5}">
                      <a16:colId xmlns:a16="http://schemas.microsoft.com/office/drawing/2014/main" val="2086282437"/>
                    </a:ext>
                  </a:extLst>
                </a:gridCol>
                <a:gridCol w="441960">
                  <a:extLst>
                    <a:ext uri="{9D8B030D-6E8A-4147-A177-3AD203B41FA5}">
                      <a16:colId xmlns:a16="http://schemas.microsoft.com/office/drawing/2014/main" val="3797051805"/>
                    </a:ext>
                  </a:extLst>
                </a:gridCol>
                <a:gridCol w="441960">
                  <a:extLst>
                    <a:ext uri="{9D8B030D-6E8A-4147-A177-3AD203B41FA5}">
                      <a16:colId xmlns:a16="http://schemas.microsoft.com/office/drawing/2014/main" val="3189479855"/>
                    </a:ext>
                  </a:extLst>
                </a:gridCol>
                <a:gridCol w="441960">
                  <a:extLst>
                    <a:ext uri="{9D8B030D-6E8A-4147-A177-3AD203B41FA5}">
                      <a16:colId xmlns:a16="http://schemas.microsoft.com/office/drawing/2014/main" val="3530421815"/>
                    </a:ext>
                  </a:extLst>
                </a:gridCol>
                <a:gridCol w="441960">
                  <a:extLst>
                    <a:ext uri="{9D8B030D-6E8A-4147-A177-3AD203B41FA5}">
                      <a16:colId xmlns:a16="http://schemas.microsoft.com/office/drawing/2014/main" val="2854417740"/>
                    </a:ext>
                  </a:extLst>
                </a:gridCol>
                <a:gridCol w="441960">
                  <a:extLst>
                    <a:ext uri="{9D8B030D-6E8A-4147-A177-3AD203B41FA5}">
                      <a16:colId xmlns:a16="http://schemas.microsoft.com/office/drawing/2014/main" val="1872119339"/>
                    </a:ext>
                  </a:extLst>
                </a:gridCol>
                <a:gridCol w="441960">
                  <a:extLst>
                    <a:ext uri="{9D8B030D-6E8A-4147-A177-3AD203B41FA5}">
                      <a16:colId xmlns:a16="http://schemas.microsoft.com/office/drawing/2014/main" val="5474130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664779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12373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979900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3271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556793"/>
                  </a:ext>
                </a:extLst>
              </a:tr>
            </a:tbl>
          </a:graphicData>
        </a:graphic>
      </p:graphicFrame>
      <p:graphicFrame>
        <p:nvGraphicFramePr>
          <p:cNvPr id="6" name="Table 5">
            <a:extLst>
              <a:ext uri="{FF2B5EF4-FFF2-40B4-BE49-F238E27FC236}">
                <a16:creationId xmlns:a16="http://schemas.microsoft.com/office/drawing/2014/main" id="{A35C09DE-FA2F-DF02-B461-30090D1CA39E}"/>
              </a:ext>
            </a:extLst>
          </p:cNvPr>
          <p:cNvGraphicFramePr>
            <a:graphicFrameLocks noGrp="1"/>
          </p:cNvGraphicFramePr>
          <p:nvPr>
            <p:extLst>
              <p:ext uri="{D42A27DB-BD31-4B8C-83A1-F6EECF244321}">
                <p14:modId xmlns:p14="http://schemas.microsoft.com/office/powerpoint/2010/main" val="229666794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7701747"/>
                    </a:ext>
                  </a:extLst>
                </a:gridCol>
                <a:gridCol w="441960">
                  <a:extLst>
                    <a:ext uri="{9D8B030D-6E8A-4147-A177-3AD203B41FA5}">
                      <a16:colId xmlns:a16="http://schemas.microsoft.com/office/drawing/2014/main" val="4089103323"/>
                    </a:ext>
                  </a:extLst>
                </a:gridCol>
                <a:gridCol w="441960">
                  <a:extLst>
                    <a:ext uri="{9D8B030D-6E8A-4147-A177-3AD203B41FA5}">
                      <a16:colId xmlns:a16="http://schemas.microsoft.com/office/drawing/2014/main" val="1647127636"/>
                    </a:ext>
                  </a:extLst>
                </a:gridCol>
                <a:gridCol w="441960">
                  <a:extLst>
                    <a:ext uri="{9D8B030D-6E8A-4147-A177-3AD203B41FA5}">
                      <a16:colId xmlns:a16="http://schemas.microsoft.com/office/drawing/2014/main" val="2086282437"/>
                    </a:ext>
                  </a:extLst>
                </a:gridCol>
                <a:gridCol w="441960">
                  <a:extLst>
                    <a:ext uri="{9D8B030D-6E8A-4147-A177-3AD203B41FA5}">
                      <a16:colId xmlns:a16="http://schemas.microsoft.com/office/drawing/2014/main" val="3797051805"/>
                    </a:ext>
                  </a:extLst>
                </a:gridCol>
                <a:gridCol w="441960">
                  <a:extLst>
                    <a:ext uri="{9D8B030D-6E8A-4147-A177-3AD203B41FA5}">
                      <a16:colId xmlns:a16="http://schemas.microsoft.com/office/drawing/2014/main" val="3189479855"/>
                    </a:ext>
                  </a:extLst>
                </a:gridCol>
                <a:gridCol w="441960">
                  <a:extLst>
                    <a:ext uri="{9D8B030D-6E8A-4147-A177-3AD203B41FA5}">
                      <a16:colId xmlns:a16="http://schemas.microsoft.com/office/drawing/2014/main" val="3530421815"/>
                    </a:ext>
                  </a:extLst>
                </a:gridCol>
                <a:gridCol w="441960">
                  <a:extLst>
                    <a:ext uri="{9D8B030D-6E8A-4147-A177-3AD203B41FA5}">
                      <a16:colId xmlns:a16="http://schemas.microsoft.com/office/drawing/2014/main" val="2854417740"/>
                    </a:ext>
                  </a:extLst>
                </a:gridCol>
                <a:gridCol w="441960">
                  <a:extLst>
                    <a:ext uri="{9D8B030D-6E8A-4147-A177-3AD203B41FA5}">
                      <a16:colId xmlns:a16="http://schemas.microsoft.com/office/drawing/2014/main" val="1872119339"/>
                    </a:ext>
                  </a:extLst>
                </a:gridCol>
                <a:gridCol w="441960">
                  <a:extLst>
                    <a:ext uri="{9D8B030D-6E8A-4147-A177-3AD203B41FA5}">
                      <a16:colId xmlns:a16="http://schemas.microsoft.com/office/drawing/2014/main" val="5474130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664779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12373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979900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43271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51556793"/>
                  </a:ext>
                </a:extLst>
              </a:tr>
            </a:tbl>
          </a:graphicData>
        </a:graphic>
      </p:graphicFrame>
      <p:graphicFrame>
        <p:nvGraphicFramePr>
          <p:cNvPr id="7" name="Table 6">
            <a:extLst>
              <a:ext uri="{FF2B5EF4-FFF2-40B4-BE49-F238E27FC236}">
                <a16:creationId xmlns:a16="http://schemas.microsoft.com/office/drawing/2014/main" id="{76A603C6-2AEA-7E97-48E0-89CA3028C916}"/>
              </a:ext>
            </a:extLst>
          </p:cNvPr>
          <p:cNvGraphicFramePr>
            <a:graphicFrameLocks noGrp="1"/>
          </p:cNvGraphicFramePr>
          <p:nvPr>
            <p:extLst>
              <p:ext uri="{D42A27DB-BD31-4B8C-83A1-F6EECF244321}">
                <p14:modId xmlns:p14="http://schemas.microsoft.com/office/powerpoint/2010/main" val="1144311364"/>
              </p:ext>
            </p:extLst>
          </p:nvPr>
        </p:nvGraphicFramePr>
        <p:xfrm>
          <a:off x="762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417701747"/>
                    </a:ext>
                  </a:extLst>
                </a:gridCol>
                <a:gridCol w="441960">
                  <a:extLst>
                    <a:ext uri="{9D8B030D-6E8A-4147-A177-3AD203B41FA5}">
                      <a16:colId xmlns:a16="http://schemas.microsoft.com/office/drawing/2014/main" val="4089103323"/>
                    </a:ext>
                  </a:extLst>
                </a:gridCol>
                <a:gridCol w="441960">
                  <a:extLst>
                    <a:ext uri="{9D8B030D-6E8A-4147-A177-3AD203B41FA5}">
                      <a16:colId xmlns:a16="http://schemas.microsoft.com/office/drawing/2014/main" val="1647127636"/>
                    </a:ext>
                  </a:extLst>
                </a:gridCol>
                <a:gridCol w="441960">
                  <a:extLst>
                    <a:ext uri="{9D8B030D-6E8A-4147-A177-3AD203B41FA5}">
                      <a16:colId xmlns:a16="http://schemas.microsoft.com/office/drawing/2014/main" val="2086282437"/>
                    </a:ext>
                  </a:extLst>
                </a:gridCol>
                <a:gridCol w="441960">
                  <a:extLst>
                    <a:ext uri="{9D8B030D-6E8A-4147-A177-3AD203B41FA5}">
                      <a16:colId xmlns:a16="http://schemas.microsoft.com/office/drawing/2014/main" val="3797051805"/>
                    </a:ext>
                  </a:extLst>
                </a:gridCol>
                <a:gridCol w="441960">
                  <a:extLst>
                    <a:ext uri="{9D8B030D-6E8A-4147-A177-3AD203B41FA5}">
                      <a16:colId xmlns:a16="http://schemas.microsoft.com/office/drawing/2014/main" val="3189479855"/>
                    </a:ext>
                  </a:extLst>
                </a:gridCol>
                <a:gridCol w="441960">
                  <a:extLst>
                    <a:ext uri="{9D8B030D-6E8A-4147-A177-3AD203B41FA5}">
                      <a16:colId xmlns:a16="http://schemas.microsoft.com/office/drawing/2014/main" val="3530421815"/>
                    </a:ext>
                  </a:extLst>
                </a:gridCol>
                <a:gridCol w="441960">
                  <a:extLst>
                    <a:ext uri="{9D8B030D-6E8A-4147-A177-3AD203B41FA5}">
                      <a16:colId xmlns:a16="http://schemas.microsoft.com/office/drawing/2014/main" val="2854417740"/>
                    </a:ext>
                  </a:extLst>
                </a:gridCol>
                <a:gridCol w="441960">
                  <a:extLst>
                    <a:ext uri="{9D8B030D-6E8A-4147-A177-3AD203B41FA5}">
                      <a16:colId xmlns:a16="http://schemas.microsoft.com/office/drawing/2014/main" val="1872119339"/>
                    </a:ext>
                  </a:extLst>
                </a:gridCol>
                <a:gridCol w="441960">
                  <a:extLst>
                    <a:ext uri="{9D8B030D-6E8A-4147-A177-3AD203B41FA5}">
                      <a16:colId xmlns:a16="http://schemas.microsoft.com/office/drawing/2014/main" val="547413021"/>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016647792"/>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2123736"/>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979799004"/>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564327175"/>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351556793"/>
                  </a:ext>
                </a:extLst>
              </a:tr>
            </a:tbl>
          </a:graphicData>
        </a:graphic>
      </p:graphicFrame>
    </p:spTree>
    <p:extLst>
      <p:ext uri="{BB962C8B-B14F-4D97-AF65-F5344CB8AC3E}">
        <p14:creationId xmlns:p14="http://schemas.microsoft.com/office/powerpoint/2010/main" val="18118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13BEA2-503D-ED2D-897D-6E93063F077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57006C1-A504-6FC0-22A8-9991CF776629}"/>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6F4F2BD3-D4C2-F5E0-43C2-896C3DAD207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E57B3D1-0165-A894-9324-0A04685FD0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678E7EA-BA42-EB75-4250-BA21163217F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36721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24B37D1-E9B1-49E1-6682-38DD0443E92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5560A4-4D40-48BF-B2E5-76ABB071B58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545E38E-9DA6-6432-21DE-CB0AD97511D6}"/>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pins</a:t>
            </a:r>
          </a:p>
        </p:txBody>
      </p:sp>
      <p:sp>
        <p:nvSpPr>
          <p:cNvPr id="17" name="Rectangle 16">
            <a:extLst>
              <a:ext uri="{FF2B5EF4-FFF2-40B4-BE49-F238E27FC236}">
                <a16:creationId xmlns:a16="http://schemas.microsoft.com/office/drawing/2014/main" id="{2F0E9D85-0FD1-68FD-21D6-AFCEE833EB5D}"/>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B8E97A64-E720-9505-EAFB-9FBC4FF68D71}"/>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E0A6AE19-70FF-4D40-3A1A-13932CB9EBEE}"/>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CEB26E82-D104-E54C-6B86-0391D208020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2220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7095A-F596-00B5-8778-CCDC9E6EF0F0}"/>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EEECB814-FED7-6A71-258C-AEDA5B9EED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89740F5-1EAA-5326-3E9E-D1DDB01FB137}"/>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70489E3F-09A5-D0C8-0D41-02070E4450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778C4E45-3AF2-D8B3-C7AA-A442BD7E12B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ECF35689-1253-D03D-D810-1C8FA61D5CA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866A4DF-22C2-D8C2-B74E-B99EC1610979}"/>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BE93ABAA-6100-CAD5-96ED-C9D371818F3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B774BAC-9CF3-A738-5101-626681214583}"/>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DC1BBA88-2F47-6AA7-1375-FB1BF34795DC}"/>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3C7F1F4E-2474-9FF1-81CB-4067556BA61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45822D89-4EA4-2316-FFC5-9E4CA6D255C3}"/>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F7C58A65-DF7D-BC95-3D25-12E3272DC99D}"/>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66EEDBA9-1374-DAF3-2EA4-0C846B47D726}"/>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B084868F-D3C1-5490-6562-B800269E1311}"/>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033EC629-0A3B-DDB7-853A-D87024E40BC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7624074-51A7-1517-15E0-BC22269FE21D}"/>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390ADAF6-FB14-8A69-6774-BDA47285AC5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0D7BA359-70B5-EE68-B43E-DD5F6E309109}"/>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45D8C621-FEFA-4F3C-D81F-95B49C607E21}"/>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8DAFC97E-1782-38A8-B253-A84C6BC1C5D0}"/>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110B202-C1D7-044F-6A24-4639C34BB954}"/>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46041A09-CE99-99F8-5A78-ADC1FC8BA4D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A69A1AF-A904-9949-FD9C-DEDD66320D6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0B5C711E-9B86-FE58-78B7-F2A856753DA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B717E094-9A8E-E186-C4DA-A5A42D6E6485}"/>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54BAE4F7-AC17-EEB9-C2D0-E97AABE86EE5}"/>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05FD83-4B69-AB0C-389A-0C4E65278464}"/>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5D9238FF-97DE-6F0A-97F1-6975343CCEB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EDAF27BB-4B22-309D-8D6F-7C59B08595E1}"/>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B435D491-3261-E01A-2940-1F040EA2132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EF12904C-557D-F478-4F44-03255263D423}"/>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15E8586C-2B4E-675B-5EAC-83776B0E43E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7C7587F9-27AE-16F0-F119-87437983AA87}"/>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5A3E405-2F89-73E7-D442-C4BED56F4499}"/>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EC0C94B8-D59E-97B0-696E-96CB2171E1FF}"/>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D2F074E-E86F-C73F-BA7D-9CB559ABE508}"/>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9C785E4F-ECF9-F313-B376-1BEC727BB43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0FA29FC-2500-2552-CF54-07165B3CE2FD}"/>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BC66C2C-1559-0FC9-9940-4D67581456C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AA7EEF6F-CAAF-F514-CA66-9329F1BACB2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2036F2DF-2E57-7028-AF57-5690652B2B8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09536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Pin is Holding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9068F-FBE7-9ECA-CFD4-F01CC3C9B66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pins, including the one holding the die?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528178-E670-EEF2-3731-28FBE651E0E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51.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There is a clue on the pin.  </a:t>
            </a:r>
          </a:p>
          <a:p>
            <a:pPr algn="ctr"/>
            <a:r>
              <a:rPr lang="en-US" b="1" dirty="0">
                <a:solidFill>
                  <a:schemeClr val="tx1"/>
                </a:solidFill>
              </a:rPr>
              <a:t>Count by 5’s from 5 to 50.  </a:t>
            </a:r>
          </a:p>
          <a:p>
            <a:pPr algn="ctr"/>
            <a:r>
              <a:rPr lang="en-US" b="1" dirty="0">
                <a:solidFill>
                  <a:schemeClr val="tx1"/>
                </a:solidFill>
              </a:rPr>
              <a:t>The answer is one of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3.</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There are some remaining pairs of numbers that have a difference of 10.  Eliminate all those pairs.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7B65C2-9E8B-26BE-D08D-99CEBC7110D7}"/>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CE54D5-6842-3368-D349-31D9424C262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45 pins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D5CF6E2-E1E5-A640-3560-FD3074DD832D}"/>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E70B1CF5-3B62-AA1A-60B0-1B06472A011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Pin is Holding a Clue!”</a:t>
            </a:r>
          </a:p>
        </p:txBody>
      </p:sp>
      <p:sp>
        <p:nvSpPr>
          <p:cNvPr id="4" name="Rectangle 3">
            <a:extLst>
              <a:ext uri="{FF2B5EF4-FFF2-40B4-BE49-F238E27FC236}">
                <a16:creationId xmlns:a16="http://schemas.microsoft.com/office/drawing/2014/main" id="{3B10A380-2054-908C-86FA-E7EA82B3905A}"/>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A7DC8F6C-94FE-A80A-5E7D-02D21995F8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5F7D13A5-41A6-DAE1-4E61-89C8DB21C7D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311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CE23181-11CD-558C-0034-F3D8C634B0C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FD6A7EB-25A0-7E24-E0B3-7FF2828B97A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0705526C-2EA0-6589-E03C-13394F71A526}"/>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F2DF5D20-45FA-7310-C57C-2B843ADF7895}"/>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What is the </a:t>
            </a:r>
            <a:r>
              <a:rPr lang="en-US" sz="2000" b="1" u="sng" dirty="0">
                <a:solidFill>
                  <a:schemeClr val="tx1"/>
                </a:solidFill>
              </a:rPr>
              <a:t>total</a:t>
            </a:r>
            <a:r>
              <a:rPr lang="en-US" sz="2000" b="1" dirty="0">
                <a:solidFill>
                  <a:schemeClr val="tx1"/>
                </a:solidFill>
              </a:rPr>
              <a:t> number of pins, including the one holding the die?</a:t>
            </a:r>
          </a:p>
        </p:txBody>
      </p:sp>
      <p:sp>
        <p:nvSpPr>
          <p:cNvPr id="13" name="Rectangle 12">
            <a:extLst>
              <a:ext uri="{FF2B5EF4-FFF2-40B4-BE49-F238E27FC236}">
                <a16:creationId xmlns:a16="http://schemas.microsoft.com/office/drawing/2014/main" id="{C9336AEE-D48E-F393-B013-85F616B17E5F}"/>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5DC5EBBB-8237-51B9-862E-3A19D9637A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B2CC9D98-0FCE-EA58-E6B0-D1929A56E56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152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19725</TotalTime>
  <Words>2213</Words>
  <Application>Microsoft Office PowerPoint</Application>
  <PresentationFormat>On-screen Show (4:3)</PresentationFormat>
  <Paragraphs>587</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231</cp:revision>
  <dcterms:created xsi:type="dcterms:W3CDTF">2020-11-09T02:38:45Z</dcterms:created>
  <dcterms:modified xsi:type="dcterms:W3CDTF">2024-10-24T22:17:28Z</dcterms:modified>
</cp:coreProperties>
</file>