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69" r:id="rId9"/>
    <p:sldId id="1770" r:id="rId10"/>
    <p:sldId id="1771" r:id="rId11"/>
    <p:sldId id="1772" r:id="rId12"/>
    <p:sldId id="1773" r:id="rId13"/>
    <p:sldId id="1774" r:id="rId14"/>
    <p:sldId id="1775" r:id="rId15"/>
    <p:sldId id="1776" r:id="rId16"/>
    <p:sldId id="1777" r:id="rId17"/>
    <p:sldId id="1778" r:id="rId18"/>
    <p:sldId id="1779" r:id="rId19"/>
    <p:sldId id="17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685E-DDF8-46C3-9B82-6D5673F51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9CDDF-B5BA-FA01-C9A6-FEE4DB828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DCE0A-5F56-7A32-C434-CC703F8D2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DB9AA1-34CB-686B-00BA-F74F177EEBAB}"/>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67487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DD54-BD61-51C5-F068-29E21C574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965FC-F290-A714-2AD7-4790ABABE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8A799-04CF-7979-97D4-7CA513E6C6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90E99C-0DB2-65EF-3FB7-AAA88214BD36}"/>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50438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D1C4AF-0B2D-BAF0-DFE7-1CA98B2CE43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767177-151A-B8EA-6076-12F3D4786B05}"/>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685800" y="0"/>
            <a:ext cx="3366347" cy="5410199"/>
          </a:xfrm>
          <a:prstGeom prst="rect">
            <a:avLst/>
          </a:prstGeom>
        </p:spPr>
      </p:pic>
      <p:sp>
        <p:nvSpPr>
          <p:cNvPr id="17" name="Rectangle 16">
            <a:extLst>
              <a:ext uri="{FF2B5EF4-FFF2-40B4-BE49-F238E27FC236}">
                <a16:creationId xmlns:a16="http://schemas.microsoft.com/office/drawing/2014/main" id="{D1AED0AB-9ABA-0B7F-02BB-294784176DC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03CFAE9-262D-B8EB-D1F1-CBCFDCF1F76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7A483E8-5922-8A7F-1E0C-B4800749139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81058E9-702A-3CDA-E5B4-9033FB14F452}"/>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9D25D96-F420-8509-9CB5-BEEDDF728FC2}"/>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CC97447-AD57-9FD4-353E-789F453F68A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less than 60.</a:t>
            </a:r>
          </a:p>
        </p:txBody>
      </p:sp>
      <p:sp>
        <p:nvSpPr>
          <p:cNvPr id="29" name="Rectangle 28">
            <a:extLst>
              <a:ext uri="{FF2B5EF4-FFF2-40B4-BE49-F238E27FC236}">
                <a16:creationId xmlns:a16="http://schemas.microsoft.com/office/drawing/2014/main" id="{D1499100-B876-307A-CB01-6EB9C58B167B}"/>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A die has 6 sides.</a:t>
            </a:r>
          </a:p>
          <a:p>
            <a:pPr algn="ctr"/>
            <a:r>
              <a:rPr lang="en-US" b="1" dirty="0">
                <a:solidFill>
                  <a:schemeClr val="tx1"/>
                </a:solidFill>
              </a:rPr>
              <a:t>The answer includes the digit 6.</a:t>
            </a:r>
          </a:p>
        </p:txBody>
      </p:sp>
      <p:sp>
        <p:nvSpPr>
          <p:cNvPr id="30" name="Rectangle 29">
            <a:extLst>
              <a:ext uri="{FF2B5EF4-FFF2-40B4-BE49-F238E27FC236}">
                <a16:creationId xmlns:a16="http://schemas.microsoft.com/office/drawing/2014/main" id="{762C68E3-54ED-2142-2D45-148AE77E4CD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The answer does not include the digit 1.</a:t>
            </a:r>
          </a:p>
        </p:txBody>
      </p:sp>
      <p:sp>
        <p:nvSpPr>
          <p:cNvPr id="31" name="Rectangle 30">
            <a:extLst>
              <a:ext uri="{FF2B5EF4-FFF2-40B4-BE49-F238E27FC236}">
                <a16:creationId xmlns:a16="http://schemas.microsoft.com/office/drawing/2014/main" id="{D50329DB-3472-2BE1-72BD-AAF8416F81D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t>
            </a:r>
            <a:r>
              <a:rPr lang="en-US" b="1" u="sng" dirty="0">
                <a:solidFill>
                  <a:schemeClr val="tx1"/>
                </a:solidFill>
              </a:rPr>
              <a:t>another</a:t>
            </a:r>
            <a:r>
              <a:rPr lang="en-US" b="1" dirty="0">
                <a:solidFill>
                  <a:schemeClr val="tx1"/>
                </a:solidFill>
              </a:rPr>
              <a:t> clue on the die.  </a:t>
            </a:r>
          </a:p>
          <a:p>
            <a:pPr algn="ctr"/>
            <a:r>
              <a:rPr lang="en-US" b="1" dirty="0">
                <a:solidFill>
                  <a:schemeClr val="tx1"/>
                </a:solidFill>
              </a:rPr>
              <a:t>The answer does not include the digit 2.</a:t>
            </a:r>
          </a:p>
        </p:txBody>
      </p:sp>
      <p:sp>
        <p:nvSpPr>
          <p:cNvPr id="32" name="Rectangle 31">
            <a:extLst>
              <a:ext uri="{FF2B5EF4-FFF2-40B4-BE49-F238E27FC236}">
                <a16:creationId xmlns:a16="http://schemas.microsoft.com/office/drawing/2014/main" id="{CE3D817B-BCB9-20C6-747F-738AF67AC22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t>
            </a:r>
            <a:r>
              <a:rPr lang="en-US" b="1" u="sng" dirty="0">
                <a:solidFill>
                  <a:schemeClr val="tx1"/>
                </a:solidFill>
              </a:rPr>
              <a:t>another</a:t>
            </a:r>
            <a:r>
              <a:rPr lang="en-US" b="1" dirty="0">
                <a:solidFill>
                  <a:schemeClr val="tx1"/>
                </a:solidFill>
              </a:rPr>
              <a:t> clue on the die.  </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E2FBF949-8158-B229-3D01-2CA85DB5AE8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ABF8F94E-8AF1-15AD-B958-81AAE32E053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143319C-B368-C4CA-7799-8357AA76EEE2}"/>
              </a:ext>
            </a:extLst>
          </p:cNvPr>
          <p:cNvGraphicFramePr>
            <a:graphicFrameLocks noGrp="1"/>
          </p:cNvGraphicFramePr>
          <p:nvPr>
            <p:extLst>
              <p:ext uri="{D42A27DB-BD31-4B8C-83A1-F6EECF244321}">
                <p14:modId xmlns:p14="http://schemas.microsoft.com/office/powerpoint/2010/main" val="412605522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59285619"/>
                    </a:ext>
                  </a:extLst>
                </a:gridCol>
                <a:gridCol w="441960">
                  <a:extLst>
                    <a:ext uri="{9D8B030D-6E8A-4147-A177-3AD203B41FA5}">
                      <a16:colId xmlns:a16="http://schemas.microsoft.com/office/drawing/2014/main" val="2780925326"/>
                    </a:ext>
                  </a:extLst>
                </a:gridCol>
                <a:gridCol w="441960">
                  <a:extLst>
                    <a:ext uri="{9D8B030D-6E8A-4147-A177-3AD203B41FA5}">
                      <a16:colId xmlns:a16="http://schemas.microsoft.com/office/drawing/2014/main" val="900440834"/>
                    </a:ext>
                  </a:extLst>
                </a:gridCol>
                <a:gridCol w="441960">
                  <a:extLst>
                    <a:ext uri="{9D8B030D-6E8A-4147-A177-3AD203B41FA5}">
                      <a16:colId xmlns:a16="http://schemas.microsoft.com/office/drawing/2014/main" val="1441612488"/>
                    </a:ext>
                  </a:extLst>
                </a:gridCol>
                <a:gridCol w="441960">
                  <a:extLst>
                    <a:ext uri="{9D8B030D-6E8A-4147-A177-3AD203B41FA5}">
                      <a16:colId xmlns:a16="http://schemas.microsoft.com/office/drawing/2014/main" val="3498200510"/>
                    </a:ext>
                  </a:extLst>
                </a:gridCol>
                <a:gridCol w="441960">
                  <a:extLst>
                    <a:ext uri="{9D8B030D-6E8A-4147-A177-3AD203B41FA5}">
                      <a16:colId xmlns:a16="http://schemas.microsoft.com/office/drawing/2014/main" val="3750613563"/>
                    </a:ext>
                  </a:extLst>
                </a:gridCol>
                <a:gridCol w="441960">
                  <a:extLst>
                    <a:ext uri="{9D8B030D-6E8A-4147-A177-3AD203B41FA5}">
                      <a16:colId xmlns:a16="http://schemas.microsoft.com/office/drawing/2014/main" val="3419660462"/>
                    </a:ext>
                  </a:extLst>
                </a:gridCol>
                <a:gridCol w="441960">
                  <a:extLst>
                    <a:ext uri="{9D8B030D-6E8A-4147-A177-3AD203B41FA5}">
                      <a16:colId xmlns:a16="http://schemas.microsoft.com/office/drawing/2014/main" val="1352455439"/>
                    </a:ext>
                  </a:extLst>
                </a:gridCol>
                <a:gridCol w="441960">
                  <a:extLst>
                    <a:ext uri="{9D8B030D-6E8A-4147-A177-3AD203B41FA5}">
                      <a16:colId xmlns:a16="http://schemas.microsoft.com/office/drawing/2014/main" val="1585404661"/>
                    </a:ext>
                  </a:extLst>
                </a:gridCol>
                <a:gridCol w="441960">
                  <a:extLst>
                    <a:ext uri="{9D8B030D-6E8A-4147-A177-3AD203B41FA5}">
                      <a16:colId xmlns:a16="http://schemas.microsoft.com/office/drawing/2014/main" val="310807092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881023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58602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5229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750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520950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444198"/>
                  </a:ext>
                </a:extLst>
              </a:tr>
            </a:tbl>
          </a:graphicData>
        </a:graphic>
      </p:graphicFrame>
    </p:spTree>
    <p:extLst>
      <p:ext uri="{BB962C8B-B14F-4D97-AF65-F5344CB8AC3E}">
        <p14:creationId xmlns:p14="http://schemas.microsoft.com/office/powerpoint/2010/main" val="22758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A50969-00DA-C90F-A484-9E6DDF57E2B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106D5C-E521-9151-B917-D0917EB34E95}"/>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12" name="Rectangle 11">
            <a:extLst>
              <a:ext uri="{FF2B5EF4-FFF2-40B4-BE49-F238E27FC236}">
                <a16:creationId xmlns:a16="http://schemas.microsoft.com/office/drawing/2014/main" id="{1547AEF6-0D85-A7B5-67E3-1181E54B8C7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738D5C7-1891-B122-69FF-7A0CC149448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AC450E2-563A-D1ED-701D-B9DDC89E027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65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0F8E25-CD6B-36D2-31CA-04B41B149F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25B9B4-9B54-64AD-26D1-DDF7A077E63F}"/>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28" name="Rectangle 27">
            <a:extLst>
              <a:ext uri="{FF2B5EF4-FFF2-40B4-BE49-F238E27FC236}">
                <a16:creationId xmlns:a16="http://schemas.microsoft.com/office/drawing/2014/main" id="{2C2E4AC5-885C-1652-606C-D57E0943C4D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36 connectors</a:t>
            </a:r>
          </a:p>
        </p:txBody>
      </p:sp>
      <p:sp>
        <p:nvSpPr>
          <p:cNvPr id="17" name="Rectangle 16">
            <a:extLst>
              <a:ext uri="{FF2B5EF4-FFF2-40B4-BE49-F238E27FC236}">
                <a16:creationId xmlns:a16="http://schemas.microsoft.com/office/drawing/2014/main" id="{D5D6A0CB-5C4E-A33F-6B2B-2E980793E0D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145E349-0549-F7F7-07C3-36DC8D45FA1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9E2316B-0994-9351-15D6-36F329227E3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46E15BE-056D-5E7D-D7D8-F59B317B1F5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4068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9E6A9-C452-917B-E28F-CB4B49A2389F}"/>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44F1DFC-9DDD-9D8D-0528-E8B35C48FB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6E3A0EE-193D-5B4E-6318-688408B8DF1D}"/>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B174E0F2-B63C-52AC-8129-B9E074CB69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DB8B2A8-7460-41BB-0EDB-3367F48FAD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88A86470-39B6-C23E-40C9-71B20C5C1C7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A1181E9-85DE-990A-5A07-30AF432CF3D0}"/>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1B6D3C8B-35E3-3863-7C34-87F28C4108D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093030F-7342-D770-B207-65DD71732EF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7881D8C-2B86-BDA8-B1DC-C2A76956BB9D}"/>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2487EF76-AFA3-79D0-1A2A-5D82F2C602C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63EAD28-8989-704F-74D6-2466430488E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F29BECDA-CF9C-1835-DE6E-CDD8342DBEAF}"/>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F99AB45-3800-D7FE-6541-053A8574E4B5}"/>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F0008DF-330A-3F80-C550-D19F76441589}"/>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0F035898-EAF7-4637-782F-A11EE92DA9C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EBD8F25F-3EBD-3DFB-CF4C-643518A9FDD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F74D982-5E93-AB1F-E981-EB89C724C60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1DA11EE-C6C8-46D9-233D-0ED5E2875B4C}"/>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0787DE9D-06EB-5F3E-2729-701AF3C5A1FE}"/>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03E8CBA6-947A-8860-B49D-62EEB36C69D2}"/>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BE006E98-D4A2-BD01-3102-DFCB91102253}"/>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447AA685-CA37-0959-FAC2-CD01BEE2BF7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BBD092C-BC99-90C1-CA6C-C1D30DECA292}"/>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4DE9DED-938A-67E3-6107-6CCA30F4AA8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86BF8FF1-C618-CF66-1BA5-C6EFDE693BC5}"/>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FA89E26-1E97-4D41-5F2D-E475B043482A}"/>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16B934DA-884B-5C58-CD54-508F9DE5BA5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6D51B2EF-2E26-CC9C-F663-E0248E5B7CE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90445F0F-C86A-33C9-6DC2-6D806EB33DD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9AB5DDAE-2618-C156-8CF8-FE60A6EBCD1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E29CCFF-E24C-00E1-18F7-A3622BB9B92F}"/>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D02DF6BD-2C6D-580D-D866-107B1ECE6C9D}"/>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0F234F04-2468-8B9C-5BD2-F32F552F1EDB}"/>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9C94E605-99A9-88B7-D660-179B5B5E541D}"/>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2FB0D190-2488-621A-14A0-02D11225051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E8A7C19-EA5B-EE6A-6850-75C33DF635C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CB6271-968D-F081-03A1-ED26D86EC8F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7F9AB1-EF4F-0586-8B48-1B5D3D9CE4E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C808B9B-6059-7F22-C85C-409B4938BE3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0A78DBB3-BA71-4281-C305-BDA0B662700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E00DEA0-3A22-5AB8-697D-A3366C49BEE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01347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E4CDA9-1AC0-572A-776C-B6C519C15A7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720D432-B092-6FA0-6A80-176F96187DD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 </a:t>
            </a:r>
          </a:p>
          <a:p>
            <a:r>
              <a:rPr lang="en-US" sz="6000" b="1" dirty="0">
                <a:solidFill>
                  <a:srgbClr val="FFFF00"/>
                </a:solidFill>
              </a:rPr>
              <a:t>Can Fit on a Die?”</a:t>
            </a:r>
          </a:p>
        </p:txBody>
      </p:sp>
      <p:sp>
        <p:nvSpPr>
          <p:cNvPr id="4" name="Rectangle 3">
            <a:extLst>
              <a:ext uri="{FF2B5EF4-FFF2-40B4-BE49-F238E27FC236}">
                <a16:creationId xmlns:a16="http://schemas.microsoft.com/office/drawing/2014/main" id="{7CD190E5-F1AB-50C8-9F23-FF90F760F01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3EC6CD8A-9B91-6271-C005-DF86C428989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B3A09CF-4D34-38DE-DCBB-FFFDB00A31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571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D67E80-802E-1421-D2A4-305262B4EF9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D751EB-E2BD-1D91-76B8-6A3CC45373F4}"/>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11" name="Rectangle 10">
            <a:extLst>
              <a:ext uri="{FF2B5EF4-FFF2-40B4-BE49-F238E27FC236}">
                <a16:creationId xmlns:a16="http://schemas.microsoft.com/office/drawing/2014/main" id="{D3E6147F-A614-1893-0207-AEB120BCE378}"/>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E8B12401-A13F-BD70-7B84-A4D5D7EA0D6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6E9B6A66-8BB7-FA4A-9409-300F43C75EC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9C9831E-ECEB-5C56-3375-5897D8775E6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1C719A2-4066-3A92-459F-690E01E0C09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1709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834592-192E-91F8-5530-CEB05E5090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A3B229-BC16-7DC1-2264-87F23272F07D}"/>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685800" y="0"/>
            <a:ext cx="3366347" cy="5410199"/>
          </a:xfrm>
          <a:prstGeom prst="rect">
            <a:avLst/>
          </a:prstGeom>
        </p:spPr>
      </p:pic>
      <p:sp>
        <p:nvSpPr>
          <p:cNvPr id="17" name="Rectangle 16">
            <a:extLst>
              <a:ext uri="{FF2B5EF4-FFF2-40B4-BE49-F238E27FC236}">
                <a16:creationId xmlns:a16="http://schemas.microsoft.com/office/drawing/2014/main" id="{B10BD677-A3F8-D497-D2A1-2A9EC4D617B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5250607-669C-C1C3-E793-FC1DD56E07A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37CD9C8-ABCC-2315-FE05-55D12786224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DFD18DA2-0EBA-AF17-924F-57782DABB17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6D3BC909-F9FC-31B6-0A98-10B127F344F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3D5EB5F9-7386-EE2B-7783-F19A923E873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less than 60.</a:t>
            </a:r>
          </a:p>
        </p:txBody>
      </p:sp>
      <p:sp>
        <p:nvSpPr>
          <p:cNvPr id="29" name="Rectangle 28">
            <a:extLst>
              <a:ext uri="{FF2B5EF4-FFF2-40B4-BE49-F238E27FC236}">
                <a16:creationId xmlns:a16="http://schemas.microsoft.com/office/drawing/2014/main" id="{10C2959F-D47A-250F-04A4-0E11C0C72FD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A die has 6 sides.</a:t>
            </a:r>
          </a:p>
          <a:p>
            <a:pPr algn="ctr"/>
            <a:r>
              <a:rPr lang="en-US" b="1" dirty="0">
                <a:solidFill>
                  <a:schemeClr val="tx1"/>
                </a:solidFill>
              </a:rPr>
              <a:t>The answer includes the digit 6.</a:t>
            </a:r>
          </a:p>
        </p:txBody>
      </p:sp>
      <p:sp>
        <p:nvSpPr>
          <p:cNvPr id="30" name="Rectangle 29">
            <a:extLst>
              <a:ext uri="{FF2B5EF4-FFF2-40B4-BE49-F238E27FC236}">
                <a16:creationId xmlns:a16="http://schemas.microsoft.com/office/drawing/2014/main" id="{12D83C3E-61CC-20FF-EB81-7F10D91B0D11}"/>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The answer does not include the digit 1.</a:t>
            </a:r>
          </a:p>
        </p:txBody>
      </p:sp>
      <p:sp>
        <p:nvSpPr>
          <p:cNvPr id="31" name="Rectangle 30">
            <a:extLst>
              <a:ext uri="{FF2B5EF4-FFF2-40B4-BE49-F238E27FC236}">
                <a16:creationId xmlns:a16="http://schemas.microsoft.com/office/drawing/2014/main" id="{7DAE3A01-3871-FFB3-0CEF-A936E940405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t>
            </a:r>
            <a:r>
              <a:rPr lang="en-US" b="1" u="sng" dirty="0">
                <a:solidFill>
                  <a:schemeClr val="tx1"/>
                </a:solidFill>
              </a:rPr>
              <a:t>another</a:t>
            </a:r>
            <a:r>
              <a:rPr lang="en-US" b="1" dirty="0">
                <a:solidFill>
                  <a:schemeClr val="tx1"/>
                </a:solidFill>
              </a:rPr>
              <a:t> clue on the die.  </a:t>
            </a:r>
          </a:p>
          <a:p>
            <a:pPr algn="ctr"/>
            <a:r>
              <a:rPr lang="en-US" b="1" dirty="0">
                <a:solidFill>
                  <a:schemeClr val="tx1"/>
                </a:solidFill>
              </a:rPr>
              <a:t>The answer does not include the digit 2.</a:t>
            </a:r>
          </a:p>
        </p:txBody>
      </p:sp>
      <p:sp>
        <p:nvSpPr>
          <p:cNvPr id="32" name="Rectangle 31">
            <a:extLst>
              <a:ext uri="{FF2B5EF4-FFF2-40B4-BE49-F238E27FC236}">
                <a16:creationId xmlns:a16="http://schemas.microsoft.com/office/drawing/2014/main" id="{C1250CC1-6C7F-4632-4AAB-7A8297E4F25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t>
            </a:r>
            <a:r>
              <a:rPr lang="en-US" b="1" u="sng" dirty="0">
                <a:solidFill>
                  <a:schemeClr val="tx1"/>
                </a:solidFill>
              </a:rPr>
              <a:t>another</a:t>
            </a:r>
            <a:r>
              <a:rPr lang="en-US" b="1" dirty="0">
                <a:solidFill>
                  <a:schemeClr val="tx1"/>
                </a:solidFill>
              </a:rPr>
              <a:t> clue on the die.  </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4C8A2CA4-65B6-29F8-E6C5-002C624BA72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0582F3A-CC1A-1A99-0BA4-22F0E63744C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4BB3448-C0F1-C1BC-4800-6A38A526F26C}"/>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59285619"/>
                    </a:ext>
                  </a:extLst>
                </a:gridCol>
                <a:gridCol w="441960">
                  <a:extLst>
                    <a:ext uri="{9D8B030D-6E8A-4147-A177-3AD203B41FA5}">
                      <a16:colId xmlns:a16="http://schemas.microsoft.com/office/drawing/2014/main" val="2780925326"/>
                    </a:ext>
                  </a:extLst>
                </a:gridCol>
                <a:gridCol w="441960">
                  <a:extLst>
                    <a:ext uri="{9D8B030D-6E8A-4147-A177-3AD203B41FA5}">
                      <a16:colId xmlns:a16="http://schemas.microsoft.com/office/drawing/2014/main" val="900440834"/>
                    </a:ext>
                  </a:extLst>
                </a:gridCol>
                <a:gridCol w="441960">
                  <a:extLst>
                    <a:ext uri="{9D8B030D-6E8A-4147-A177-3AD203B41FA5}">
                      <a16:colId xmlns:a16="http://schemas.microsoft.com/office/drawing/2014/main" val="1441612488"/>
                    </a:ext>
                  </a:extLst>
                </a:gridCol>
                <a:gridCol w="441960">
                  <a:extLst>
                    <a:ext uri="{9D8B030D-6E8A-4147-A177-3AD203B41FA5}">
                      <a16:colId xmlns:a16="http://schemas.microsoft.com/office/drawing/2014/main" val="3498200510"/>
                    </a:ext>
                  </a:extLst>
                </a:gridCol>
                <a:gridCol w="441960">
                  <a:extLst>
                    <a:ext uri="{9D8B030D-6E8A-4147-A177-3AD203B41FA5}">
                      <a16:colId xmlns:a16="http://schemas.microsoft.com/office/drawing/2014/main" val="3750613563"/>
                    </a:ext>
                  </a:extLst>
                </a:gridCol>
                <a:gridCol w="441960">
                  <a:extLst>
                    <a:ext uri="{9D8B030D-6E8A-4147-A177-3AD203B41FA5}">
                      <a16:colId xmlns:a16="http://schemas.microsoft.com/office/drawing/2014/main" val="3419660462"/>
                    </a:ext>
                  </a:extLst>
                </a:gridCol>
                <a:gridCol w="441960">
                  <a:extLst>
                    <a:ext uri="{9D8B030D-6E8A-4147-A177-3AD203B41FA5}">
                      <a16:colId xmlns:a16="http://schemas.microsoft.com/office/drawing/2014/main" val="1352455439"/>
                    </a:ext>
                  </a:extLst>
                </a:gridCol>
                <a:gridCol w="441960">
                  <a:extLst>
                    <a:ext uri="{9D8B030D-6E8A-4147-A177-3AD203B41FA5}">
                      <a16:colId xmlns:a16="http://schemas.microsoft.com/office/drawing/2014/main" val="1585404661"/>
                    </a:ext>
                  </a:extLst>
                </a:gridCol>
                <a:gridCol w="441960">
                  <a:extLst>
                    <a:ext uri="{9D8B030D-6E8A-4147-A177-3AD203B41FA5}">
                      <a16:colId xmlns:a16="http://schemas.microsoft.com/office/drawing/2014/main" val="310807092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881023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58602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5229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750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520950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444198"/>
                  </a:ext>
                </a:extLst>
              </a:tr>
            </a:tbl>
          </a:graphicData>
        </a:graphic>
      </p:graphicFrame>
      <p:graphicFrame>
        <p:nvGraphicFramePr>
          <p:cNvPr id="4" name="Table 3">
            <a:extLst>
              <a:ext uri="{FF2B5EF4-FFF2-40B4-BE49-F238E27FC236}">
                <a16:creationId xmlns:a16="http://schemas.microsoft.com/office/drawing/2014/main" id="{51DF52FA-4242-66CB-ABD1-EED5139F86B1}"/>
              </a:ext>
            </a:extLst>
          </p:cNvPr>
          <p:cNvGraphicFramePr>
            <a:graphicFrameLocks noGrp="1"/>
          </p:cNvGraphicFramePr>
          <p:nvPr>
            <p:extLst>
              <p:ext uri="{D42A27DB-BD31-4B8C-83A1-F6EECF244321}">
                <p14:modId xmlns:p14="http://schemas.microsoft.com/office/powerpoint/2010/main" val="58882865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59285619"/>
                    </a:ext>
                  </a:extLst>
                </a:gridCol>
                <a:gridCol w="441960">
                  <a:extLst>
                    <a:ext uri="{9D8B030D-6E8A-4147-A177-3AD203B41FA5}">
                      <a16:colId xmlns:a16="http://schemas.microsoft.com/office/drawing/2014/main" val="2780925326"/>
                    </a:ext>
                  </a:extLst>
                </a:gridCol>
                <a:gridCol w="441960">
                  <a:extLst>
                    <a:ext uri="{9D8B030D-6E8A-4147-A177-3AD203B41FA5}">
                      <a16:colId xmlns:a16="http://schemas.microsoft.com/office/drawing/2014/main" val="900440834"/>
                    </a:ext>
                  </a:extLst>
                </a:gridCol>
                <a:gridCol w="441960">
                  <a:extLst>
                    <a:ext uri="{9D8B030D-6E8A-4147-A177-3AD203B41FA5}">
                      <a16:colId xmlns:a16="http://schemas.microsoft.com/office/drawing/2014/main" val="1441612488"/>
                    </a:ext>
                  </a:extLst>
                </a:gridCol>
                <a:gridCol w="441960">
                  <a:extLst>
                    <a:ext uri="{9D8B030D-6E8A-4147-A177-3AD203B41FA5}">
                      <a16:colId xmlns:a16="http://schemas.microsoft.com/office/drawing/2014/main" val="3498200510"/>
                    </a:ext>
                  </a:extLst>
                </a:gridCol>
                <a:gridCol w="441960">
                  <a:extLst>
                    <a:ext uri="{9D8B030D-6E8A-4147-A177-3AD203B41FA5}">
                      <a16:colId xmlns:a16="http://schemas.microsoft.com/office/drawing/2014/main" val="3750613563"/>
                    </a:ext>
                  </a:extLst>
                </a:gridCol>
                <a:gridCol w="441960">
                  <a:extLst>
                    <a:ext uri="{9D8B030D-6E8A-4147-A177-3AD203B41FA5}">
                      <a16:colId xmlns:a16="http://schemas.microsoft.com/office/drawing/2014/main" val="3419660462"/>
                    </a:ext>
                  </a:extLst>
                </a:gridCol>
                <a:gridCol w="441960">
                  <a:extLst>
                    <a:ext uri="{9D8B030D-6E8A-4147-A177-3AD203B41FA5}">
                      <a16:colId xmlns:a16="http://schemas.microsoft.com/office/drawing/2014/main" val="1352455439"/>
                    </a:ext>
                  </a:extLst>
                </a:gridCol>
                <a:gridCol w="441960">
                  <a:extLst>
                    <a:ext uri="{9D8B030D-6E8A-4147-A177-3AD203B41FA5}">
                      <a16:colId xmlns:a16="http://schemas.microsoft.com/office/drawing/2014/main" val="1585404661"/>
                    </a:ext>
                  </a:extLst>
                </a:gridCol>
                <a:gridCol w="441960">
                  <a:extLst>
                    <a:ext uri="{9D8B030D-6E8A-4147-A177-3AD203B41FA5}">
                      <a16:colId xmlns:a16="http://schemas.microsoft.com/office/drawing/2014/main" val="310807092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881023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58602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5229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750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520950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444198"/>
                  </a:ext>
                </a:extLst>
              </a:tr>
            </a:tbl>
          </a:graphicData>
        </a:graphic>
      </p:graphicFrame>
      <p:graphicFrame>
        <p:nvGraphicFramePr>
          <p:cNvPr id="6" name="Table 5">
            <a:extLst>
              <a:ext uri="{FF2B5EF4-FFF2-40B4-BE49-F238E27FC236}">
                <a16:creationId xmlns:a16="http://schemas.microsoft.com/office/drawing/2014/main" id="{E61BAF35-D2EF-8432-9001-DA4CAB6FB83E}"/>
              </a:ext>
            </a:extLst>
          </p:cNvPr>
          <p:cNvGraphicFramePr>
            <a:graphicFrameLocks noGrp="1"/>
          </p:cNvGraphicFramePr>
          <p:nvPr>
            <p:extLst>
              <p:ext uri="{D42A27DB-BD31-4B8C-83A1-F6EECF244321}">
                <p14:modId xmlns:p14="http://schemas.microsoft.com/office/powerpoint/2010/main" val="19062964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59285619"/>
                    </a:ext>
                  </a:extLst>
                </a:gridCol>
                <a:gridCol w="441960">
                  <a:extLst>
                    <a:ext uri="{9D8B030D-6E8A-4147-A177-3AD203B41FA5}">
                      <a16:colId xmlns:a16="http://schemas.microsoft.com/office/drawing/2014/main" val="2780925326"/>
                    </a:ext>
                  </a:extLst>
                </a:gridCol>
                <a:gridCol w="441960">
                  <a:extLst>
                    <a:ext uri="{9D8B030D-6E8A-4147-A177-3AD203B41FA5}">
                      <a16:colId xmlns:a16="http://schemas.microsoft.com/office/drawing/2014/main" val="900440834"/>
                    </a:ext>
                  </a:extLst>
                </a:gridCol>
                <a:gridCol w="441960">
                  <a:extLst>
                    <a:ext uri="{9D8B030D-6E8A-4147-A177-3AD203B41FA5}">
                      <a16:colId xmlns:a16="http://schemas.microsoft.com/office/drawing/2014/main" val="1441612488"/>
                    </a:ext>
                  </a:extLst>
                </a:gridCol>
                <a:gridCol w="441960">
                  <a:extLst>
                    <a:ext uri="{9D8B030D-6E8A-4147-A177-3AD203B41FA5}">
                      <a16:colId xmlns:a16="http://schemas.microsoft.com/office/drawing/2014/main" val="3498200510"/>
                    </a:ext>
                  </a:extLst>
                </a:gridCol>
                <a:gridCol w="441960">
                  <a:extLst>
                    <a:ext uri="{9D8B030D-6E8A-4147-A177-3AD203B41FA5}">
                      <a16:colId xmlns:a16="http://schemas.microsoft.com/office/drawing/2014/main" val="3750613563"/>
                    </a:ext>
                  </a:extLst>
                </a:gridCol>
                <a:gridCol w="441960">
                  <a:extLst>
                    <a:ext uri="{9D8B030D-6E8A-4147-A177-3AD203B41FA5}">
                      <a16:colId xmlns:a16="http://schemas.microsoft.com/office/drawing/2014/main" val="3419660462"/>
                    </a:ext>
                  </a:extLst>
                </a:gridCol>
                <a:gridCol w="441960">
                  <a:extLst>
                    <a:ext uri="{9D8B030D-6E8A-4147-A177-3AD203B41FA5}">
                      <a16:colId xmlns:a16="http://schemas.microsoft.com/office/drawing/2014/main" val="1352455439"/>
                    </a:ext>
                  </a:extLst>
                </a:gridCol>
                <a:gridCol w="441960">
                  <a:extLst>
                    <a:ext uri="{9D8B030D-6E8A-4147-A177-3AD203B41FA5}">
                      <a16:colId xmlns:a16="http://schemas.microsoft.com/office/drawing/2014/main" val="1585404661"/>
                    </a:ext>
                  </a:extLst>
                </a:gridCol>
                <a:gridCol w="441960">
                  <a:extLst>
                    <a:ext uri="{9D8B030D-6E8A-4147-A177-3AD203B41FA5}">
                      <a16:colId xmlns:a16="http://schemas.microsoft.com/office/drawing/2014/main" val="310807092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881023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858602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5229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1750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520950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444198"/>
                  </a:ext>
                </a:extLst>
              </a:tr>
            </a:tbl>
          </a:graphicData>
        </a:graphic>
      </p:graphicFrame>
      <p:graphicFrame>
        <p:nvGraphicFramePr>
          <p:cNvPr id="7" name="Table 6">
            <a:extLst>
              <a:ext uri="{FF2B5EF4-FFF2-40B4-BE49-F238E27FC236}">
                <a16:creationId xmlns:a16="http://schemas.microsoft.com/office/drawing/2014/main" id="{FA3576C0-84B3-AF44-FDB1-A4ADA69FD909}"/>
              </a:ext>
            </a:extLst>
          </p:cNvPr>
          <p:cNvGraphicFramePr>
            <a:graphicFrameLocks noGrp="1"/>
          </p:cNvGraphicFramePr>
          <p:nvPr>
            <p:extLst>
              <p:ext uri="{D42A27DB-BD31-4B8C-83A1-F6EECF244321}">
                <p14:modId xmlns:p14="http://schemas.microsoft.com/office/powerpoint/2010/main" val="233437998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59285619"/>
                    </a:ext>
                  </a:extLst>
                </a:gridCol>
                <a:gridCol w="441960">
                  <a:extLst>
                    <a:ext uri="{9D8B030D-6E8A-4147-A177-3AD203B41FA5}">
                      <a16:colId xmlns:a16="http://schemas.microsoft.com/office/drawing/2014/main" val="2780925326"/>
                    </a:ext>
                  </a:extLst>
                </a:gridCol>
                <a:gridCol w="441960">
                  <a:extLst>
                    <a:ext uri="{9D8B030D-6E8A-4147-A177-3AD203B41FA5}">
                      <a16:colId xmlns:a16="http://schemas.microsoft.com/office/drawing/2014/main" val="900440834"/>
                    </a:ext>
                  </a:extLst>
                </a:gridCol>
                <a:gridCol w="441960">
                  <a:extLst>
                    <a:ext uri="{9D8B030D-6E8A-4147-A177-3AD203B41FA5}">
                      <a16:colId xmlns:a16="http://schemas.microsoft.com/office/drawing/2014/main" val="1441612488"/>
                    </a:ext>
                  </a:extLst>
                </a:gridCol>
                <a:gridCol w="441960">
                  <a:extLst>
                    <a:ext uri="{9D8B030D-6E8A-4147-A177-3AD203B41FA5}">
                      <a16:colId xmlns:a16="http://schemas.microsoft.com/office/drawing/2014/main" val="3498200510"/>
                    </a:ext>
                  </a:extLst>
                </a:gridCol>
                <a:gridCol w="441960">
                  <a:extLst>
                    <a:ext uri="{9D8B030D-6E8A-4147-A177-3AD203B41FA5}">
                      <a16:colId xmlns:a16="http://schemas.microsoft.com/office/drawing/2014/main" val="3750613563"/>
                    </a:ext>
                  </a:extLst>
                </a:gridCol>
                <a:gridCol w="441960">
                  <a:extLst>
                    <a:ext uri="{9D8B030D-6E8A-4147-A177-3AD203B41FA5}">
                      <a16:colId xmlns:a16="http://schemas.microsoft.com/office/drawing/2014/main" val="3419660462"/>
                    </a:ext>
                  </a:extLst>
                </a:gridCol>
                <a:gridCol w="441960">
                  <a:extLst>
                    <a:ext uri="{9D8B030D-6E8A-4147-A177-3AD203B41FA5}">
                      <a16:colId xmlns:a16="http://schemas.microsoft.com/office/drawing/2014/main" val="1352455439"/>
                    </a:ext>
                  </a:extLst>
                </a:gridCol>
                <a:gridCol w="441960">
                  <a:extLst>
                    <a:ext uri="{9D8B030D-6E8A-4147-A177-3AD203B41FA5}">
                      <a16:colId xmlns:a16="http://schemas.microsoft.com/office/drawing/2014/main" val="1585404661"/>
                    </a:ext>
                  </a:extLst>
                </a:gridCol>
                <a:gridCol w="441960">
                  <a:extLst>
                    <a:ext uri="{9D8B030D-6E8A-4147-A177-3AD203B41FA5}">
                      <a16:colId xmlns:a16="http://schemas.microsoft.com/office/drawing/2014/main" val="310807092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881023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858602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5229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1750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520950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444198"/>
                  </a:ext>
                </a:extLst>
              </a:tr>
            </a:tbl>
          </a:graphicData>
        </a:graphic>
      </p:graphicFrame>
      <p:graphicFrame>
        <p:nvGraphicFramePr>
          <p:cNvPr id="8" name="Table 7">
            <a:extLst>
              <a:ext uri="{FF2B5EF4-FFF2-40B4-BE49-F238E27FC236}">
                <a16:creationId xmlns:a16="http://schemas.microsoft.com/office/drawing/2014/main" id="{034330A1-39F9-90AE-508B-DE7B6F6BCB8E}"/>
              </a:ext>
            </a:extLst>
          </p:cNvPr>
          <p:cNvGraphicFramePr>
            <a:graphicFrameLocks noGrp="1"/>
          </p:cNvGraphicFramePr>
          <p:nvPr>
            <p:extLst>
              <p:ext uri="{D42A27DB-BD31-4B8C-83A1-F6EECF244321}">
                <p14:modId xmlns:p14="http://schemas.microsoft.com/office/powerpoint/2010/main" val="351067676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59285619"/>
                    </a:ext>
                  </a:extLst>
                </a:gridCol>
                <a:gridCol w="441960">
                  <a:extLst>
                    <a:ext uri="{9D8B030D-6E8A-4147-A177-3AD203B41FA5}">
                      <a16:colId xmlns:a16="http://schemas.microsoft.com/office/drawing/2014/main" val="2780925326"/>
                    </a:ext>
                  </a:extLst>
                </a:gridCol>
                <a:gridCol w="441960">
                  <a:extLst>
                    <a:ext uri="{9D8B030D-6E8A-4147-A177-3AD203B41FA5}">
                      <a16:colId xmlns:a16="http://schemas.microsoft.com/office/drawing/2014/main" val="900440834"/>
                    </a:ext>
                  </a:extLst>
                </a:gridCol>
                <a:gridCol w="441960">
                  <a:extLst>
                    <a:ext uri="{9D8B030D-6E8A-4147-A177-3AD203B41FA5}">
                      <a16:colId xmlns:a16="http://schemas.microsoft.com/office/drawing/2014/main" val="1441612488"/>
                    </a:ext>
                  </a:extLst>
                </a:gridCol>
                <a:gridCol w="441960">
                  <a:extLst>
                    <a:ext uri="{9D8B030D-6E8A-4147-A177-3AD203B41FA5}">
                      <a16:colId xmlns:a16="http://schemas.microsoft.com/office/drawing/2014/main" val="3498200510"/>
                    </a:ext>
                  </a:extLst>
                </a:gridCol>
                <a:gridCol w="441960">
                  <a:extLst>
                    <a:ext uri="{9D8B030D-6E8A-4147-A177-3AD203B41FA5}">
                      <a16:colId xmlns:a16="http://schemas.microsoft.com/office/drawing/2014/main" val="3750613563"/>
                    </a:ext>
                  </a:extLst>
                </a:gridCol>
                <a:gridCol w="441960">
                  <a:extLst>
                    <a:ext uri="{9D8B030D-6E8A-4147-A177-3AD203B41FA5}">
                      <a16:colId xmlns:a16="http://schemas.microsoft.com/office/drawing/2014/main" val="3419660462"/>
                    </a:ext>
                  </a:extLst>
                </a:gridCol>
                <a:gridCol w="441960">
                  <a:extLst>
                    <a:ext uri="{9D8B030D-6E8A-4147-A177-3AD203B41FA5}">
                      <a16:colId xmlns:a16="http://schemas.microsoft.com/office/drawing/2014/main" val="1352455439"/>
                    </a:ext>
                  </a:extLst>
                </a:gridCol>
                <a:gridCol w="441960">
                  <a:extLst>
                    <a:ext uri="{9D8B030D-6E8A-4147-A177-3AD203B41FA5}">
                      <a16:colId xmlns:a16="http://schemas.microsoft.com/office/drawing/2014/main" val="1585404661"/>
                    </a:ext>
                  </a:extLst>
                </a:gridCol>
                <a:gridCol w="441960">
                  <a:extLst>
                    <a:ext uri="{9D8B030D-6E8A-4147-A177-3AD203B41FA5}">
                      <a16:colId xmlns:a16="http://schemas.microsoft.com/office/drawing/2014/main" val="310807092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881023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858602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5229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1750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520950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444198"/>
                  </a:ext>
                </a:extLst>
              </a:tr>
            </a:tbl>
          </a:graphicData>
        </a:graphic>
      </p:graphicFrame>
      <p:graphicFrame>
        <p:nvGraphicFramePr>
          <p:cNvPr id="9" name="Table 8">
            <a:extLst>
              <a:ext uri="{FF2B5EF4-FFF2-40B4-BE49-F238E27FC236}">
                <a16:creationId xmlns:a16="http://schemas.microsoft.com/office/drawing/2014/main" id="{8D3BF019-DCD2-D68C-55A4-37F309339A39}"/>
              </a:ext>
            </a:extLst>
          </p:cNvPr>
          <p:cNvGraphicFramePr>
            <a:graphicFrameLocks noGrp="1"/>
          </p:cNvGraphicFramePr>
          <p:nvPr>
            <p:extLst>
              <p:ext uri="{D42A27DB-BD31-4B8C-83A1-F6EECF244321}">
                <p14:modId xmlns:p14="http://schemas.microsoft.com/office/powerpoint/2010/main" val="273519544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59285619"/>
                    </a:ext>
                  </a:extLst>
                </a:gridCol>
                <a:gridCol w="441960">
                  <a:extLst>
                    <a:ext uri="{9D8B030D-6E8A-4147-A177-3AD203B41FA5}">
                      <a16:colId xmlns:a16="http://schemas.microsoft.com/office/drawing/2014/main" val="2780925326"/>
                    </a:ext>
                  </a:extLst>
                </a:gridCol>
                <a:gridCol w="441960">
                  <a:extLst>
                    <a:ext uri="{9D8B030D-6E8A-4147-A177-3AD203B41FA5}">
                      <a16:colId xmlns:a16="http://schemas.microsoft.com/office/drawing/2014/main" val="900440834"/>
                    </a:ext>
                  </a:extLst>
                </a:gridCol>
                <a:gridCol w="441960">
                  <a:extLst>
                    <a:ext uri="{9D8B030D-6E8A-4147-A177-3AD203B41FA5}">
                      <a16:colId xmlns:a16="http://schemas.microsoft.com/office/drawing/2014/main" val="1441612488"/>
                    </a:ext>
                  </a:extLst>
                </a:gridCol>
                <a:gridCol w="441960">
                  <a:extLst>
                    <a:ext uri="{9D8B030D-6E8A-4147-A177-3AD203B41FA5}">
                      <a16:colId xmlns:a16="http://schemas.microsoft.com/office/drawing/2014/main" val="3498200510"/>
                    </a:ext>
                  </a:extLst>
                </a:gridCol>
                <a:gridCol w="441960">
                  <a:extLst>
                    <a:ext uri="{9D8B030D-6E8A-4147-A177-3AD203B41FA5}">
                      <a16:colId xmlns:a16="http://schemas.microsoft.com/office/drawing/2014/main" val="3750613563"/>
                    </a:ext>
                  </a:extLst>
                </a:gridCol>
                <a:gridCol w="441960">
                  <a:extLst>
                    <a:ext uri="{9D8B030D-6E8A-4147-A177-3AD203B41FA5}">
                      <a16:colId xmlns:a16="http://schemas.microsoft.com/office/drawing/2014/main" val="3419660462"/>
                    </a:ext>
                  </a:extLst>
                </a:gridCol>
                <a:gridCol w="441960">
                  <a:extLst>
                    <a:ext uri="{9D8B030D-6E8A-4147-A177-3AD203B41FA5}">
                      <a16:colId xmlns:a16="http://schemas.microsoft.com/office/drawing/2014/main" val="1352455439"/>
                    </a:ext>
                  </a:extLst>
                </a:gridCol>
                <a:gridCol w="441960">
                  <a:extLst>
                    <a:ext uri="{9D8B030D-6E8A-4147-A177-3AD203B41FA5}">
                      <a16:colId xmlns:a16="http://schemas.microsoft.com/office/drawing/2014/main" val="1585404661"/>
                    </a:ext>
                  </a:extLst>
                </a:gridCol>
                <a:gridCol w="441960">
                  <a:extLst>
                    <a:ext uri="{9D8B030D-6E8A-4147-A177-3AD203B41FA5}">
                      <a16:colId xmlns:a16="http://schemas.microsoft.com/office/drawing/2014/main" val="3108070922"/>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881023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858602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52293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21750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520950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444198"/>
                  </a:ext>
                </a:extLst>
              </a:tr>
            </a:tbl>
          </a:graphicData>
        </a:graphic>
      </p:graphicFrame>
    </p:spTree>
    <p:extLst>
      <p:ext uri="{BB962C8B-B14F-4D97-AF65-F5344CB8AC3E}">
        <p14:creationId xmlns:p14="http://schemas.microsoft.com/office/powerpoint/2010/main" val="95385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7CC8D9-E330-3D36-999C-F7F3A188594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7E1F1EC-60CE-F5D6-2491-3AAE4183547C}"/>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12" name="Rectangle 11">
            <a:extLst>
              <a:ext uri="{FF2B5EF4-FFF2-40B4-BE49-F238E27FC236}">
                <a16:creationId xmlns:a16="http://schemas.microsoft.com/office/drawing/2014/main" id="{B7648913-CF03-FA3B-3191-6F3713CA0CB3}"/>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F38783E-57FA-CB36-12C9-F92DED256C5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6094101E-ED4C-0984-092A-FA20412E5E4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011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BCAC23-DD6A-3EAD-6FB3-59D3F216BA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1BDE6C-BCC3-9732-0F99-E3DAFE1F87A1}"/>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28" name="Rectangle 27">
            <a:extLst>
              <a:ext uri="{FF2B5EF4-FFF2-40B4-BE49-F238E27FC236}">
                <a16:creationId xmlns:a16="http://schemas.microsoft.com/office/drawing/2014/main" id="{140ECE20-9C4E-E09A-8960-ADF8924B82E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36 connectors</a:t>
            </a:r>
          </a:p>
        </p:txBody>
      </p:sp>
      <p:sp>
        <p:nvSpPr>
          <p:cNvPr id="17" name="Rectangle 16">
            <a:extLst>
              <a:ext uri="{FF2B5EF4-FFF2-40B4-BE49-F238E27FC236}">
                <a16:creationId xmlns:a16="http://schemas.microsoft.com/office/drawing/2014/main" id="{6F300E93-A35B-7DE0-490F-DD31306D046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37CD515-DF7B-7DD1-B8C0-EEDE2CAD1B7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4A7646D-9816-3DF2-0101-3365D9292C9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EB81284D-EA6C-6D7E-820A-08466F24A2A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46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CDBE0-527C-1B53-F8D5-6AC55B837A8A}"/>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E476C475-AEA2-DC62-15FD-85857207DF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BBEBED1-8A6A-061C-6764-0B95B010D4DB}"/>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4F115C7A-4B65-B3D0-2D81-CD816CC2EB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C0D84083-4C8D-7526-7693-AC7F0EFDCC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EC56EC37-78C3-E0DB-A902-A2B9AFAEC46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D5FF6D0-2CC0-256C-D9B9-10670ABEC35C}"/>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23D3A4F2-F105-9EF4-F150-CBC69C2F4E4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8E07F66-800B-2BB6-6C2C-2C41A6C601F2}"/>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7ED5AC0E-A07A-DCEE-D4B4-EB17DD1B2F2D}"/>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074CEA8E-6314-8EB7-9D53-6876C940919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C2806D-A85F-0809-1E27-42558AC930D1}"/>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B2BCE111-89CE-83B1-0CEA-F6498D046187}"/>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96EB4922-03D8-19ED-2807-93C97EF06653}"/>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ECA013C-05F2-EE60-DB82-366BC141BB42}"/>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D5F2E73-D129-AE8D-65C0-9B02275D0BF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95A4C83A-FDBE-DD0F-81FA-9DAA52FD888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15363074-0D66-25D7-3B20-21E3E742617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FCD79BA4-0076-317A-9DD6-13FB614F274F}"/>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0E4475D6-A247-D9DE-C9B0-88AE954E9516}"/>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533E9C35-B61D-E603-4501-519AD3237A4F}"/>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A47692BE-7288-C029-61E0-706AAD1EBDA1}"/>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76F7EF7-2245-AFC1-0728-7A0AD6BECE2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F6A07A6-1B2A-DC2D-A87C-60355DCD340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35F062F4-B700-A312-4B33-E829CDDE71D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6318A371-2428-DCA5-386A-8486296B866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6644CB40-43AB-4E73-8701-2876F3A2240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8A29E19-CB40-4FD5-7805-43991B953401}"/>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D3316565-80B7-AA19-DB78-F1AE051D1CA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E05F0D4-C8A1-037D-E4A9-95D1467C745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65A273FC-049D-F1E2-02D0-76A61B6927AC}"/>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70A1A712-43C4-117B-4C60-34B8984549E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49A5B8E4-D8B4-48D0-FE63-4759187ACC99}"/>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08E8A633-95CA-8240-8221-5969AE542DC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35189B6B-6FC0-21FA-7A9F-03702F678CA6}"/>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7B91E0E9-46FF-15E5-C4C2-5CD4E13623F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96F0EA-5405-5183-FC8F-F064CC425A97}"/>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53F56EF-C406-48DD-B7DC-F44147BC355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6B66F0-D141-3D14-EB75-52D934FB927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4CB027-4604-BB69-1181-02E05CAB1483}"/>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F925DE0-576A-AB96-944E-AFC1E29F6EC4}"/>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4377DE88-76ED-A158-B124-7518DA009C7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2214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 </a:t>
            </a:r>
          </a:p>
          <a:p>
            <a:r>
              <a:rPr lang="en-US" sz="6000" b="1" dirty="0">
                <a:solidFill>
                  <a:srgbClr val="FFFF00"/>
                </a:solidFill>
              </a:rPr>
              <a:t>Can Fit on a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6B759D-E86B-7497-4BBB-1BD265419420}"/>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69CEBA-4150-47C1-2FA1-E26176C2F4B2}"/>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A die has 6 sides.</a:t>
            </a:r>
          </a:p>
          <a:p>
            <a:pPr algn="ctr"/>
            <a:r>
              <a:rPr lang="en-US" b="1" dirty="0">
                <a:solidFill>
                  <a:schemeClr val="tx1"/>
                </a:solidFill>
              </a:rPr>
              <a:t>The answer includes 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  </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t>
            </a:r>
            <a:r>
              <a:rPr lang="en-US" b="1" u="sng" dirty="0">
                <a:solidFill>
                  <a:schemeClr val="tx1"/>
                </a:solidFill>
              </a:rPr>
              <a:t>another</a:t>
            </a:r>
            <a:r>
              <a:rPr lang="en-US" b="1" dirty="0">
                <a:solidFill>
                  <a:schemeClr val="tx1"/>
                </a:solidFill>
              </a:rPr>
              <a:t> clue on the die.  </a:t>
            </a:r>
          </a:p>
          <a:p>
            <a:pPr algn="ctr"/>
            <a:r>
              <a:rPr lang="en-US" b="1" dirty="0">
                <a:solidFill>
                  <a:schemeClr val="tx1"/>
                </a:solidFill>
              </a:rPr>
              <a:t>The answer does not include the digit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t>
            </a:r>
            <a:r>
              <a:rPr lang="en-US" b="1" u="sng" dirty="0">
                <a:solidFill>
                  <a:schemeClr val="tx1"/>
                </a:solidFill>
              </a:rPr>
              <a:t>another</a:t>
            </a:r>
            <a:r>
              <a:rPr lang="en-US" b="1" dirty="0">
                <a:solidFill>
                  <a:schemeClr val="tx1"/>
                </a:solidFill>
              </a:rPr>
              <a:t> clue on the die.  </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C99517-3506-AE0F-C55A-0A6736B873C6}"/>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ACE7E-E9A9-22FE-D2DE-AEA44510207C}"/>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36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CC65BE4-2E63-3502-300B-108A51B63C4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C7C46CD-F37A-901B-D361-B3504A4715F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Clues </a:t>
            </a:r>
          </a:p>
          <a:p>
            <a:r>
              <a:rPr lang="en-US" sz="6000" b="1" dirty="0">
                <a:solidFill>
                  <a:srgbClr val="FFFF00"/>
                </a:solidFill>
              </a:rPr>
              <a:t>Can Fit on a Die?”</a:t>
            </a:r>
          </a:p>
        </p:txBody>
      </p:sp>
      <p:sp>
        <p:nvSpPr>
          <p:cNvPr id="4" name="Rectangle 3">
            <a:extLst>
              <a:ext uri="{FF2B5EF4-FFF2-40B4-BE49-F238E27FC236}">
                <a16:creationId xmlns:a16="http://schemas.microsoft.com/office/drawing/2014/main" id="{CA1D7603-32D0-34BA-A2F2-8B41BD52003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E021BB8-1DED-BCF7-7224-3A91AE87BB0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D32E795-5BD0-15AF-C5FE-5AA5027F1A7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4339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9C80F3-2AEC-2216-9A5F-B5C0E57289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0CA605-881F-ED84-6F18-D6695CAAF3AF}"/>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1" cy="6858000"/>
          </a:xfrm>
          <a:prstGeom prst="rect">
            <a:avLst/>
          </a:prstGeom>
        </p:spPr>
      </p:pic>
      <p:sp>
        <p:nvSpPr>
          <p:cNvPr id="11" name="Rectangle 10">
            <a:extLst>
              <a:ext uri="{FF2B5EF4-FFF2-40B4-BE49-F238E27FC236}">
                <a16:creationId xmlns:a16="http://schemas.microsoft.com/office/drawing/2014/main" id="{4556836B-778C-0F6B-2A93-F6DB1A6252A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8EE301F-B032-5FCE-B49C-D9E0B4026A0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3EB81DA4-09A1-ED76-59B4-770352B8E05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ABFF11A-35B6-E08C-B973-E920760A5D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0CA09FD-69C8-6696-910E-E53BB1E5918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8872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19739</TotalTime>
  <Words>2348</Words>
  <Application>Microsoft Office PowerPoint</Application>
  <PresentationFormat>On-screen Show (4:3)</PresentationFormat>
  <Paragraphs>722</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231</cp:revision>
  <dcterms:created xsi:type="dcterms:W3CDTF">2020-11-09T02:38:45Z</dcterms:created>
  <dcterms:modified xsi:type="dcterms:W3CDTF">2024-10-24T20:28:36Z</dcterms:modified>
</cp:coreProperties>
</file>