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11" r:id="rId9"/>
    <p:sldId id="1712" r:id="rId10"/>
    <p:sldId id="1713" r:id="rId11"/>
    <p:sldId id="1714" r:id="rId12"/>
    <p:sldId id="1715" r:id="rId13"/>
    <p:sldId id="1716" r:id="rId14"/>
    <p:sldId id="1717" r:id="rId15"/>
    <p:sldId id="1718" r:id="rId16"/>
    <p:sldId id="1719" r:id="rId17"/>
    <p:sldId id="1720" r:id="rId18"/>
    <p:sldId id="1721" r:id="rId19"/>
    <p:sldId id="17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750B-2879-1DA8-B447-6C03816AD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0B2AC-3909-1B7B-472C-B7937646C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83393-4481-97A1-F3B7-5C9B25EDD7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78A0A-780C-AAA6-E54E-B916D52FF4AB}"/>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3685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5BBC-9239-D789-0A47-D27171948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5EBFF-25CE-1F03-4FC5-B0DBF5360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31333-4AE4-B0B8-682F-7D3D88E689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8D761-C552-7E6A-6742-2A09C122F970}"/>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24940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7360E7-8C21-385C-354B-D7AF513DB0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2AFE7D-D613-748A-C02D-BAC6F67F8C0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23850" y="-152400"/>
            <a:ext cx="4267200" cy="6400800"/>
          </a:xfrm>
          <a:prstGeom prst="rect">
            <a:avLst/>
          </a:prstGeom>
        </p:spPr>
      </p:pic>
      <p:sp>
        <p:nvSpPr>
          <p:cNvPr id="17" name="Rectangle 16">
            <a:extLst>
              <a:ext uri="{FF2B5EF4-FFF2-40B4-BE49-F238E27FC236}">
                <a16:creationId xmlns:a16="http://schemas.microsoft.com/office/drawing/2014/main" id="{BB22A4CE-A852-2993-C0D9-E0F5E63C9BA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CEBDCE1-D476-A0E0-06F7-0B35617129A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DA10F22-12D6-61B2-021F-D913E680D51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B750680-82C6-CC02-7076-7587C7CE511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B11A7C2-7354-CEF6-B822-C59EA702753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1E4F5E2-B530-A8C8-8449-47A846F2DD9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42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AD2BE417-711D-87A4-A643-80D722C660E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Every dinosaur has 4 wheels.  </a:t>
            </a:r>
          </a:p>
          <a:p>
            <a:pPr algn="ctr"/>
            <a:r>
              <a:rPr lang="en-US" b="1" dirty="0">
                <a:solidFill>
                  <a:schemeClr val="tx1"/>
                </a:solidFill>
              </a:rPr>
              <a:t>That is a clue.</a:t>
            </a:r>
          </a:p>
          <a:p>
            <a:pPr algn="ctr"/>
            <a:r>
              <a:rPr lang="en-US" b="1" dirty="0">
                <a:solidFill>
                  <a:schemeClr val="tx1"/>
                </a:solidFill>
              </a:rPr>
              <a:t>The answer includes the digit 4.</a:t>
            </a:r>
          </a:p>
        </p:txBody>
      </p:sp>
      <p:sp>
        <p:nvSpPr>
          <p:cNvPr id="30" name="Rectangle 29">
            <a:extLst>
              <a:ext uri="{FF2B5EF4-FFF2-40B4-BE49-F238E27FC236}">
                <a16:creationId xmlns:a16="http://schemas.microsoft.com/office/drawing/2014/main" id="{32D3DF8C-EFE3-FF31-AA86-EBD453FCCC8A}"/>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45 or 49.</a:t>
            </a:r>
          </a:p>
        </p:txBody>
      </p:sp>
      <p:sp>
        <p:nvSpPr>
          <p:cNvPr id="31" name="Rectangle 30">
            <a:extLst>
              <a:ext uri="{FF2B5EF4-FFF2-40B4-BE49-F238E27FC236}">
                <a16:creationId xmlns:a16="http://schemas.microsoft.com/office/drawing/2014/main" id="{631E0CF1-4238-6879-C17D-49FFE6E8B65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45 and 49.</a:t>
            </a:r>
          </a:p>
        </p:txBody>
      </p:sp>
      <p:sp>
        <p:nvSpPr>
          <p:cNvPr id="32" name="Rectangle 31">
            <a:extLst>
              <a:ext uri="{FF2B5EF4-FFF2-40B4-BE49-F238E27FC236}">
                <a16:creationId xmlns:a16="http://schemas.microsoft.com/office/drawing/2014/main" id="{BAFB342E-CD1F-78FC-AA23-4B409A62202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700" b="1" dirty="0">
              <a:solidFill>
                <a:schemeClr val="tx1"/>
              </a:solidFill>
            </a:endParaRPr>
          </a:p>
          <a:p>
            <a:pPr algn="ctr"/>
            <a:r>
              <a:rPr lang="en-US" b="1" dirty="0">
                <a:solidFill>
                  <a:schemeClr val="tx1"/>
                </a:solidFill>
              </a:rPr>
              <a:t>14, 24, 34, ____ , ____ , ____</a:t>
            </a:r>
          </a:p>
        </p:txBody>
      </p:sp>
      <p:sp>
        <p:nvSpPr>
          <p:cNvPr id="14" name="TextBox 13">
            <a:extLst>
              <a:ext uri="{FF2B5EF4-FFF2-40B4-BE49-F238E27FC236}">
                <a16:creationId xmlns:a16="http://schemas.microsoft.com/office/drawing/2014/main" id="{22D900B3-28AA-2EE0-90E4-8BB20F0602C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A81C384-932A-1453-3596-8A28AB91618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442E5B8-E59D-A392-A6D6-D51CDA38FA18}"/>
              </a:ext>
            </a:extLst>
          </p:cNvPr>
          <p:cNvGraphicFramePr>
            <a:graphicFrameLocks noGrp="1"/>
          </p:cNvGraphicFramePr>
          <p:nvPr>
            <p:extLst>
              <p:ext uri="{D42A27DB-BD31-4B8C-83A1-F6EECF244321}">
                <p14:modId xmlns:p14="http://schemas.microsoft.com/office/powerpoint/2010/main" val="2430045854"/>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213851"/>
                  </a:ext>
                </a:extLst>
              </a:tr>
            </a:tbl>
          </a:graphicData>
        </a:graphic>
      </p:graphicFrame>
    </p:spTree>
    <p:extLst>
      <p:ext uri="{BB962C8B-B14F-4D97-AF65-F5344CB8AC3E}">
        <p14:creationId xmlns:p14="http://schemas.microsoft.com/office/powerpoint/2010/main" val="15313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66A7EC-F4EF-9191-5476-2413BBBE67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0B12765-C947-D577-0D4B-20EA8FD0242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F3FA685-73F5-9B91-6E40-65EDAC48891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4111674-E986-343B-D778-3E6D2E1F378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BB432A2-6868-9F08-9647-E714727B950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23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BD6B0B-221C-54F8-DBA6-0DBBB1F9B6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F3708B-D0DC-65BE-4660-F41EC6E094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8CD40FA2-7CE6-F9D3-07B2-8A04C4EBA29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43 dinosaurs</a:t>
            </a:r>
          </a:p>
        </p:txBody>
      </p:sp>
      <p:sp>
        <p:nvSpPr>
          <p:cNvPr id="17" name="Rectangle 16">
            <a:extLst>
              <a:ext uri="{FF2B5EF4-FFF2-40B4-BE49-F238E27FC236}">
                <a16:creationId xmlns:a16="http://schemas.microsoft.com/office/drawing/2014/main" id="{38D35AE8-5F99-DD5B-6F5A-BB1409E3F8A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7018159-DCB6-40C9-B3DD-4BB4FCCA483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66BEFB1-2FC7-C22D-4FB8-0F13613C48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7EDA66A-17A8-19D1-1E60-B8D00B3FB0E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313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B215-5621-FA18-024E-9B60296DC292}"/>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F08D26F-5DB2-32A6-495E-4D4D984D07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7CCD148-42DB-449E-68CD-2E80B1D73F6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30408890-7FA7-E33E-33E2-AF13B90396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633F3E4E-5F84-C306-B34A-A2A916D16F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02D48197-F634-8FD6-6A73-8106A2C1FD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18E3C80-04FE-5884-9360-DFB6AF5D56E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1DAC03C-B56A-F616-42B6-F01DD4C3A3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691731C-06DD-4BDE-E986-0A1867556C0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F64F09C5-95D7-84D0-E10D-845DAA4CD29C}"/>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5DE8A01-ADB6-90D6-529C-76A4D2714B1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391D32D-7B0D-67D7-43AF-1DB69C12E22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E190FA0-37A8-108B-1623-B16BAF5A805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E2655DE-85F2-56BA-7400-E2D28FBC3EEE}"/>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CE3E5012-4116-1C6A-5EEA-A6B94E85268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5A48D48-4101-2459-7316-D7ED1AE3888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F029A12-3AB7-1EDA-A8DE-98A5C8FB8B2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982C2BC-0E04-DC50-221A-113CD6796CA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D4ACD93-28D4-D1CA-AEAA-C06502E3E9B3}"/>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A822D0F-372D-103C-8D7A-706C3F4FB0B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D180683-9900-C5AF-A937-D1CC81F5267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0A55393-DA2D-84FE-C69F-1AAE3B00C3D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EF1E6A9-C7E7-6F3B-C891-2872FF00640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9A98EA45-3EDC-D335-17C9-3862E13D77D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5EF2FF38-089D-DEDE-DC9B-69FECC6F01E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30CCB9D-F6D2-31D0-6612-5766A3EB2B71}"/>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1D5E99BF-5F27-9D23-FF4A-BD640D1B8BAD}"/>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8FD20BA-1604-2FFA-EDD2-135EFD6B170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56A5017-AF25-8E68-3ABD-99A506D83CC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C588258A-466F-8A1E-0327-C875168830AE}"/>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E95D848B-38AF-84DC-B5DD-26B38582EDD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1AB66A1-7434-42B6-78D5-5C28B2612030}"/>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EA6DBE8-27C4-B1E8-370C-A01DE76021D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A26DBCF6-9FFF-C087-4E75-071872040734}"/>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CA7036D-0AAA-DF1B-77C7-1B6C8C7246D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B4F0995-83BB-06AD-87D1-FB6ADF7C188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EEAE09-0098-341F-09B3-48BA875D01D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A94D8EA-6A83-6966-1A24-B5D380B2DFA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1DCB3C-2D65-E380-E818-AFB36F56ADA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F3972B-73C0-C71A-8C81-A18FC0A3E3B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11708AE9-9F5F-DB69-E2C9-80E369B4AFA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16C08516-493D-E271-972A-53EB5825019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8020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3E9ED8-0E53-ADBA-B250-3755C147704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A709080-CE37-D480-3FD3-524F7348D24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“4-Wheeling Dinosaurs”</a:t>
            </a:r>
          </a:p>
        </p:txBody>
      </p:sp>
      <p:sp>
        <p:nvSpPr>
          <p:cNvPr id="4" name="Rectangle 3">
            <a:extLst>
              <a:ext uri="{FF2B5EF4-FFF2-40B4-BE49-F238E27FC236}">
                <a16:creationId xmlns:a16="http://schemas.microsoft.com/office/drawing/2014/main" id="{479C3BEF-A88E-BA26-4A88-E12010B1CD7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66EDE49-EC63-2F7C-FA7B-ACC1725E154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C2763AA-5333-47FE-788F-320FBD58A9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759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4DFD5C-3C17-0D73-F8BA-44A853E37B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2D7C7F-A730-654B-6DF8-D9128E467F9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4D1B11B-3189-DBD7-6E5E-F9C8DE1E412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10F3B0F-9687-45AF-973E-9A612E8DBE2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are there?</a:t>
            </a:r>
          </a:p>
        </p:txBody>
      </p:sp>
      <p:sp>
        <p:nvSpPr>
          <p:cNvPr id="13" name="Rectangle 12">
            <a:extLst>
              <a:ext uri="{FF2B5EF4-FFF2-40B4-BE49-F238E27FC236}">
                <a16:creationId xmlns:a16="http://schemas.microsoft.com/office/drawing/2014/main" id="{A1060231-9F58-433E-31A2-2508A5D1463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5666D4F-4F47-F295-D99F-EDBB5DB0545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DCC8529-37BC-EBA4-EE85-2A69B6417BB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444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3FC3E5-8BBA-37D4-4EDC-6A1BBD3E3F0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7EEE666-234A-29B8-BF47-BB0224E94A5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23850" y="-152400"/>
            <a:ext cx="4267200" cy="6400800"/>
          </a:xfrm>
          <a:prstGeom prst="rect">
            <a:avLst/>
          </a:prstGeom>
        </p:spPr>
      </p:pic>
      <p:sp>
        <p:nvSpPr>
          <p:cNvPr id="17" name="Rectangle 16">
            <a:extLst>
              <a:ext uri="{FF2B5EF4-FFF2-40B4-BE49-F238E27FC236}">
                <a16:creationId xmlns:a16="http://schemas.microsoft.com/office/drawing/2014/main" id="{79E08866-A98B-D60F-05E9-BE9E917C7E7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721CADA-53B0-28D8-DD72-FFB732A932C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3A00B14-D21D-3DA7-CA99-91AF005EBB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CB4755A-467C-9E0E-90BC-94C540B764E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B47F356-F5E7-FE92-8B6B-E73DC2BBB97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610B43F-E5A2-E9D8-0926-FC97D82E372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42 </a:t>
            </a:r>
          </a:p>
          <a:p>
            <a:pPr algn="ctr"/>
            <a:r>
              <a:rPr lang="en-US" b="1" dirty="0">
                <a:solidFill>
                  <a:schemeClr val="tx1"/>
                </a:solidFill>
              </a:rPr>
              <a:t>and less than 80.</a:t>
            </a:r>
          </a:p>
        </p:txBody>
      </p:sp>
      <p:sp>
        <p:nvSpPr>
          <p:cNvPr id="29" name="Rectangle 28">
            <a:extLst>
              <a:ext uri="{FF2B5EF4-FFF2-40B4-BE49-F238E27FC236}">
                <a16:creationId xmlns:a16="http://schemas.microsoft.com/office/drawing/2014/main" id="{E5681C7A-46DC-85B1-D279-CED06F499CC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Every dinosaur has 4 wheels.  </a:t>
            </a:r>
          </a:p>
          <a:p>
            <a:pPr algn="ctr"/>
            <a:r>
              <a:rPr lang="en-US" b="1" dirty="0">
                <a:solidFill>
                  <a:schemeClr val="tx1"/>
                </a:solidFill>
              </a:rPr>
              <a:t>That is a clue.</a:t>
            </a:r>
          </a:p>
          <a:p>
            <a:pPr algn="ctr"/>
            <a:r>
              <a:rPr lang="en-US" b="1" dirty="0">
                <a:solidFill>
                  <a:schemeClr val="tx1"/>
                </a:solidFill>
              </a:rPr>
              <a:t>The answer includes the digit 4.</a:t>
            </a:r>
          </a:p>
        </p:txBody>
      </p:sp>
      <p:sp>
        <p:nvSpPr>
          <p:cNvPr id="30" name="Rectangle 29">
            <a:extLst>
              <a:ext uri="{FF2B5EF4-FFF2-40B4-BE49-F238E27FC236}">
                <a16:creationId xmlns:a16="http://schemas.microsoft.com/office/drawing/2014/main" id="{770AAFF4-6830-BB10-DD20-F00ABF5EEB4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45 or 49.</a:t>
            </a:r>
          </a:p>
        </p:txBody>
      </p:sp>
      <p:sp>
        <p:nvSpPr>
          <p:cNvPr id="31" name="Rectangle 30">
            <a:extLst>
              <a:ext uri="{FF2B5EF4-FFF2-40B4-BE49-F238E27FC236}">
                <a16:creationId xmlns:a16="http://schemas.microsoft.com/office/drawing/2014/main" id="{952843AE-0701-DE70-7C4A-A937E0FFBD5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45 and 49.</a:t>
            </a:r>
          </a:p>
        </p:txBody>
      </p:sp>
      <p:sp>
        <p:nvSpPr>
          <p:cNvPr id="32" name="Rectangle 31">
            <a:extLst>
              <a:ext uri="{FF2B5EF4-FFF2-40B4-BE49-F238E27FC236}">
                <a16:creationId xmlns:a16="http://schemas.microsoft.com/office/drawing/2014/main" id="{0DB2F49E-62D4-B196-F1EB-67F4C3FE376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700" b="1" dirty="0">
              <a:solidFill>
                <a:schemeClr val="tx1"/>
              </a:solidFill>
            </a:endParaRPr>
          </a:p>
          <a:p>
            <a:pPr algn="ctr"/>
            <a:r>
              <a:rPr lang="en-US" b="1" dirty="0">
                <a:solidFill>
                  <a:schemeClr val="tx1"/>
                </a:solidFill>
              </a:rPr>
              <a:t>14, 24, 34, ____ , ____ , ____</a:t>
            </a:r>
          </a:p>
        </p:txBody>
      </p:sp>
      <p:sp>
        <p:nvSpPr>
          <p:cNvPr id="14" name="TextBox 13">
            <a:extLst>
              <a:ext uri="{FF2B5EF4-FFF2-40B4-BE49-F238E27FC236}">
                <a16:creationId xmlns:a16="http://schemas.microsoft.com/office/drawing/2014/main" id="{FAEBE358-FEF3-B542-5125-2E5B4C80C30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D799EAF-4C1B-C550-C94D-60CEA20F4DF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8A8E7C0-8897-7092-0FAB-90D3EF412D43}"/>
              </a:ext>
            </a:extLst>
          </p:cNvPr>
          <p:cNvGraphicFramePr>
            <a:graphicFrameLocks noGrp="1"/>
          </p:cNvGraphicFramePr>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213851"/>
                  </a:ext>
                </a:extLst>
              </a:tr>
            </a:tbl>
          </a:graphicData>
        </a:graphic>
      </p:graphicFrame>
      <p:graphicFrame>
        <p:nvGraphicFramePr>
          <p:cNvPr id="4" name="Table 3">
            <a:extLst>
              <a:ext uri="{FF2B5EF4-FFF2-40B4-BE49-F238E27FC236}">
                <a16:creationId xmlns:a16="http://schemas.microsoft.com/office/drawing/2014/main" id="{7E66C728-B4D2-815C-AF42-984EA2ADBA8E}"/>
              </a:ext>
            </a:extLst>
          </p:cNvPr>
          <p:cNvGraphicFramePr>
            <a:graphicFrameLocks noGrp="1"/>
          </p:cNvGraphicFramePr>
          <p:nvPr>
            <p:extLst>
              <p:ext uri="{D42A27DB-BD31-4B8C-83A1-F6EECF244321}">
                <p14:modId xmlns:p14="http://schemas.microsoft.com/office/powerpoint/2010/main" val="963127421"/>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5213851"/>
                  </a:ext>
                </a:extLst>
              </a:tr>
            </a:tbl>
          </a:graphicData>
        </a:graphic>
      </p:graphicFrame>
      <p:graphicFrame>
        <p:nvGraphicFramePr>
          <p:cNvPr id="5" name="Table 4">
            <a:extLst>
              <a:ext uri="{FF2B5EF4-FFF2-40B4-BE49-F238E27FC236}">
                <a16:creationId xmlns:a16="http://schemas.microsoft.com/office/drawing/2014/main" id="{A8180304-BB39-5FD0-B992-BD08B1A9384B}"/>
              </a:ext>
            </a:extLst>
          </p:cNvPr>
          <p:cNvGraphicFramePr>
            <a:graphicFrameLocks noGrp="1"/>
          </p:cNvGraphicFramePr>
          <p:nvPr>
            <p:extLst>
              <p:ext uri="{D42A27DB-BD31-4B8C-83A1-F6EECF244321}">
                <p14:modId xmlns:p14="http://schemas.microsoft.com/office/powerpoint/2010/main" val="2585008512"/>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5213851"/>
                  </a:ext>
                </a:extLst>
              </a:tr>
            </a:tbl>
          </a:graphicData>
        </a:graphic>
      </p:graphicFrame>
      <p:graphicFrame>
        <p:nvGraphicFramePr>
          <p:cNvPr id="6" name="Table 5">
            <a:extLst>
              <a:ext uri="{FF2B5EF4-FFF2-40B4-BE49-F238E27FC236}">
                <a16:creationId xmlns:a16="http://schemas.microsoft.com/office/drawing/2014/main" id="{22A20CC8-41A4-9866-FFE0-2C7E3C0E1631}"/>
              </a:ext>
            </a:extLst>
          </p:cNvPr>
          <p:cNvGraphicFramePr>
            <a:graphicFrameLocks noGrp="1"/>
          </p:cNvGraphicFramePr>
          <p:nvPr>
            <p:extLst>
              <p:ext uri="{D42A27DB-BD31-4B8C-83A1-F6EECF244321}">
                <p14:modId xmlns:p14="http://schemas.microsoft.com/office/powerpoint/2010/main" val="2050617967"/>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5213851"/>
                  </a:ext>
                </a:extLst>
              </a:tr>
            </a:tbl>
          </a:graphicData>
        </a:graphic>
      </p:graphicFrame>
      <p:graphicFrame>
        <p:nvGraphicFramePr>
          <p:cNvPr id="7" name="Table 6">
            <a:extLst>
              <a:ext uri="{FF2B5EF4-FFF2-40B4-BE49-F238E27FC236}">
                <a16:creationId xmlns:a16="http://schemas.microsoft.com/office/drawing/2014/main" id="{5CF3F069-AC76-FB31-B6E5-F8A8045439B4}"/>
              </a:ext>
            </a:extLst>
          </p:cNvPr>
          <p:cNvGraphicFramePr>
            <a:graphicFrameLocks noGrp="1"/>
          </p:cNvGraphicFramePr>
          <p:nvPr>
            <p:extLst>
              <p:ext uri="{D42A27DB-BD31-4B8C-83A1-F6EECF244321}">
                <p14:modId xmlns:p14="http://schemas.microsoft.com/office/powerpoint/2010/main" val="4005810039"/>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5213851"/>
                  </a:ext>
                </a:extLst>
              </a:tr>
            </a:tbl>
          </a:graphicData>
        </a:graphic>
      </p:graphicFrame>
      <p:graphicFrame>
        <p:nvGraphicFramePr>
          <p:cNvPr id="8" name="Table 7">
            <a:extLst>
              <a:ext uri="{FF2B5EF4-FFF2-40B4-BE49-F238E27FC236}">
                <a16:creationId xmlns:a16="http://schemas.microsoft.com/office/drawing/2014/main" id="{DAF96E75-CAE5-009B-4BDB-01D0FFB4B443}"/>
              </a:ext>
            </a:extLst>
          </p:cNvPr>
          <p:cNvGraphicFramePr>
            <a:graphicFrameLocks noGrp="1"/>
          </p:cNvGraphicFramePr>
          <p:nvPr>
            <p:extLst>
              <p:ext uri="{D42A27DB-BD31-4B8C-83A1-F6EECF244321}">
                <p14:modId xmlns:p14="http://schemas.microsoft.com/office/powerpoint/2010/main" val="3952801241"/>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2717741"/>
                    </a:ext>
                  </a:extLst>
                </a:gridCol>
                <a:gridCol w="441960">
                  <a:extLst>
                    <a:ext uri="{9D8B030D-6E8A-4147-A177-3AD203B41FA5}">
                      <a16:colId xmlns:a16="http://schemas.microsoft.com/office/drawing/2014/main" val="600766432"/>
                    </a:ext>
                  </a:extLst>
                </a:gridCol>
                <a:gridCol w="441960">
                  <a:extLst>
                    <a:ext uri="{9D8B030D-6E8A-4147-A177-3AD203B41FA5}">
                      <a16:colId xmlns:a16="http://schemas.microsoft.com/office/drawing/2014/main" val="4179083729"/>
                    </a:ext>
                  </a:extLst>
                </a:gridCol>
                <a:gridCol w="441960">
                  <a:extLst>
                    <a:ext uri="{9D8B030D-6E8A-4147-A177-3AD203B41FA5}">
                      <a16:colId xmlns:a16="http://schemas.microsoft.com/office/drawing/2014/main" val="1133735177"/>
                    </a:ext>
                  </a:extLst>
                </a:gridCol>
                <a:gridCol w="441960">
                  <a:extLst>
                    <a:ext uri="{9D8B030D-6E8A-4147-A177-3AD203B41FA5}">
                      <a16:colId xmlns:a16="http://schemas.microsoft.com/office/drawing/2014/main" val="1707190262"/>
                    </a:ext>
                  </a:extLst>
                </a:gridCol>
                <a:gridCol w="441960">
                  <a:extLst>
                    <a:ext uri="{9D8B030D-6E8A-4147-A177-3AD203B41FA5}">
                      <a16:colId xmlns:a16="http://schemas.microsoft.com/office/drawing/2014/main" val="2708538709"/>
                    </a:ext>
                  </a:extLst>
                </a:gridCol>
                <a:gridCol w="441960">
                  <a:extLst>
                    <a:ext uri="{9D8B030D-6E8A-4147-A177-3AD203B41FA5}">
                      <a16:colId xmlns:a16="http://schemas.microsoft.com/office/drawing/2014/main" val="3554837011"/>
                    </a:ext>
                  </a:extLst>
                </a:gridCol>
                <a:gridCol w="441960">
                  <a:extLst>
                    <a:ext uri="{9D8B030D-6E8A-4147-A177-3AD203B41FA5}">
                      <a16:colId xmlns:a16="http://schemas.microsoft.com/office/drawing/2014/main" val="419003774"/>
                    </a:ext>
                  </a:extLst>
                </a:gridCol>
                <a:gridCol w="441960">
                  <a:extLst>
                    <a:ext uri="{9D8B030D-6E8A-4147-A177-3AD203B41FA5}">
                      <a16:colId xmlns:a16="http://schemas.microsoft.com/office/drawing/2014/main" val="2833234622"/>
                    </a:ext>
                  </a:extLst>
                </a:gridCol>
                <a:gridCol w="441960">
                  <a:extLst>
                    <a:ext uri="{9D8B030D-6E8A-4147-A177-3AD203B41FA5}">
                      <a16:colId xmlns:a16="http://schemas.microsoft.com/office/drawing/2014/main" val="1222217592"/>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439851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868706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1388569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5213851"/>
                  </a:ext>
                </a:extLst>
              </a:tr>
            </a:tbl>
          </a:graphicData>
        </a:graphic>
      </p:graphicFrame>
    </p:spTree>
    <p:extLst>
      <p:ext uri="{BB962C8B-B14F-4D97-AF65-F5344CB8AC3E}">
        <p14:creationId xmlns:p14="http://schemas.microsoft.com/office/powerpoint/2010/main" val="11547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75AAC6-09CF-448E-BC7A-1267C71AB67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E472F0-B01D-C545-527F-65C53310D2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A6C3A41-2C4E-C719-A97F-6EFB76D4D4D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59251FE-8B85-21CD-A748-40F25A7C4A1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D063B99-F459-0AAE-03F7-552251BDF38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928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6E117B-7A7F-98E5-200B-2D4EDD646B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AE005E-7C4E-D3D3-A7FD-01E8343CE53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823EB5B-EE7B-04C6-6B3C-23BF7E8DF6B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43 dinosaurs</a:t>
            </a:r>
          </a:p>
        </p:txBody>
      </p:sp>
      <p:sp>
        <p:nvSpPr>
          <p:cNvPr id="17" name="Rectangle 16">
            <a:extLst>
              <a:ext uri="{FF2B5EF4-FFF2-40B4-BE49-F238E27FC236}">
                <a16:creationId xmlns:a16="http://schemas.microsoft.com/office/drawing/2014/main" id="{37C4E6B8-B08A-58AC-70DA-2945F8C067A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85998A4-BCCD-1B14-1C0C-3BBAB4BACDB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6BD2AA0-932B-9AB3-884C-AEBCA6C2994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E3E86C3-17A8-0A14-586C-9036CCFDC27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722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0D96-E9DE-9656-A266-A58351B9DB38}"/>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F0F9CC2-CCB9-3337-2791-818CB66D7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5A1D5DE-37F4-BC05-AE35-1097D4B24471}"/>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DC0A3D7-AB47-E4D4-DFA7-63D53DF251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9F136964-F252-0105-0202-48BE6A902A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A55F253-8962-DE1E-8F8D-D2C9ED9ECF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AB904BB-D712-E557-88CD-BA7FE210E8D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4B62B1E-D011-41FF-2A8D-78D1D01EA1C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C86706D-263E-DEB0-D5EE-7D96CD24679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9C9FAA19-0F0C-FDCC-D46B-80177740962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69C69D3-BA6C-D7B6-BB66-F3E42558F2C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3814AA3-C60D-F626-C98C-2B4CB415E01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56945F0-A4AD-B900-6CA9-1468E1540CEE}"/>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90503DB-3CC1-5D97-478A-06AFA758E87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6A995A4-ACA3-9F7F-33D0-3E10243CB1C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8D32522-EC9C-CF1A-D8E1-42C6B012BA1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F634775-8476-4EB1-DD35-6D2C1C3CE21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AB6BA2C-30C6-60A3-7A4A-733886ED195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EB32E7F-7F49-C606-618E-4EFE559094A7}"/>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C48C330A-56BB-8BF4-E07A-30CE464EE4CB}"/>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B270CDCE-DDB7-C5F0-7238-3E99D432CCD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3948A62-6B24-ECF2-A986-88AFB69DA84F}"/>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36CC50E-3FAC-C54D-8D17-249CA38CA0B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FE55DD8-8D4F-2FF6-C356-342FAD3A45B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69DF2462-FBFB-D75B-9D4B-72F327AB843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A1B1A02-FA7B-1222-24EF-B5FE869CEDD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3B74D344-5ECD-4B61-0AFD-3696B907CF2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92F16D86-DBA7-A9DC-0A65-D2E1CA30AFCE}"/>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731319B-BF80-E73E-33A4-61E9764312E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D57023D2-D3BF-A6C2-E809-992C717567B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5639A066-5BD0-A3DD-5F1F-47AFB83B4F3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74D5108-D330-2A0C-0A84-0B68EAA162D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4364815-8D25-8E6D-84AE-325F11ABE188}"/>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3E94952A-E294-FED3-1FE2-505B0366F404}"/>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5C26221-AD4C-EDD2-B180-4103F7A98CF1}"/>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BA205C9-6742-C55F-2EFC-713EBD7619D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EF9D60-6AA6-271E-4665-7E1A75BC321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AF66F44-0A9E-1259-F014-10B289BBD29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88A6AA-5B34-0F9C-58C7-4C911991360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3AD78-45C6-D8E5-0F4A-11B5251B6012}"/>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EC01A5E-27C0-2264-F1D4-7A0CD4AE95B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506159A-99F3-856B-465D-3892566CE00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8916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“4-Wheeling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DE870-E561-F84B-4F90-00FBE72EFEB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775AF-FB95-CF35-8E4D-854E08E42B7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42 </a:t>
            </a:r>
          </a:p>
          <a:p>
            <a:pPr algn="ctr"/>
            <a:r>
              <a:rPr lang="en-US"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Every dinosaur has 4 wheels.  </a:t>
            </a:r>
          </a:p>
          <a:p>
            <a:pPr algn="ctr"/>
            <a:r>
              <a:rPr lang="en-US" b="1" dirty="0">
                <a:solidFill>
                  <a:schemeClr val="tx1"/>
                </a:solidFill>
              </a:rPr>
              <a:t>That is a clue.</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45 or 49.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between 45 and 49.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3 numbers with this clue.</a:t>
            </a:r>
          </a:p>
          <a:p>
            <a:pPr algn="ctr"/>
            <a:endParaRPr lang="en-US" sz="700" b="1" dirty="0">
              <a:solidFill>
                <a:schemeClr val="tx1"/>
              </a:solidFill>
            </a:endParaRPr>
          </a:p>
          <a:p>
            <a:pPr algn="ctr"/>
            <a:r>
              <a:rPr lang="en-US" b="1" dirty="0">
                <a:solidFill>
                  <a:schemeClr val="tx1"/>
                </a:solidFill>
              </a:rPr>
              <a:t>14, 24, 34,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411DD9-FB73-C73B-9AF0-9EAF4BCD83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9AA18-D9B6-0C79-46C6-FAF7ECBC98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43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9CDDA3-3791-331C-8703-C4CA2253989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38F741A-A532-5B59-8A9B-BC1CA1A153F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“4-Wheeling Dinosaurs”</a:t>
            </a:r>
          </a:p>
        </p:txBody>
      </p:sp>
      <p:sp>
        <p:nvSpPr>
          <p:cNvPr id="4" name="Rectangle 3">
            <a:extLst>
              <a:ext uri="{FF2B5EF4-FFF2-40B4-BE49-F238E27FC236}">
                <a16:creationId xmlns:a16="http://schemas.microsoft.com/office/drawing/2014/main" id="{1938C7F0-5FD6-5AE2-8B56-B386B14F107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F27BF8B-420D-D65C-AAC9-8C360D936C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A538C94-C688-A5BC-4BCD-6960753CF36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748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10E00F-52BD-818B-544C-F91C9140F7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EC1093-8530-E360-E752-43060BC96B3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D9E65CF-7297-9C8C-495C-CCDF6D7DD89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DAEA8F6-3732-BD48-72B7-BBCCB9F4980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are there?</a:t>
            </a:r>
          </a:p>
        </p:txBody>
      </p:sp>
      <p:sp>
        <p:nvSpPr>
          <p:cNvPr id="13" name="Rectangle 12">
            <a:extLst>
              <a:ext uri="{FF2B5EF4-FFF2-40B4-BE49-F238E27FC236}">
                <a16:creationId xmlns:a16="http://schemas.microsoft.com/office/drawing/2014/main" id="{84BA0E3E-2D28-3E85-8416-085AEF0FDF9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4F6D893-DE06-961B-5E01-A2E2FF8D84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ACAC845C-6B48-9030-1940-8B4A59D1723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51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19732</TotalTime>
  <Words>2148</Words>
  <Application>Microsoft Office PowerPoint</Application>
  <PresentationFormat>On-screen Show (4:3)</PresentationFormat>
  <Paragraphs>576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229</cp:revision>
  <dcterms:created xsi:type="dcterms:W3CDTF">2020-11-09T02:38:45Z</dcterms:created>
  <dcterms:modified xsi:type="dcterms:W3CDTF">2024-10-24T17:33:40Z</dcterms:modified>
</cp:coreProperties>
</file>