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97" r:id="rId9"/>
    <p:sldId id="1798" r:id="rId10"/>
    <p:sldId id="1799" r:id="rId11"/>
    <p:sldId id="1800" r:id="rId12"/>
    <p:sldId id="1801" r:id="rId13"/>
    <p:sldId id="1802" r:id="rId14"/>
    <p:sldId id="1803" r:id="rId15"/>
    <p:sldId id="1804" r:id="rId16"/>
    <p:sldId id="1805" r:id="rId17"/>
    <p:sldId id="1806" r:id="rId18"/>
    <p:sldId id="1807" r:id="rId19"/>
    <p:sldId id="180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278" y="23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57E47-714A-C4C9-AC54-20B2DE85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825BC-07EE-F264-2808-07CA56421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6BEBC3-E9EA-4FF0-5654-3C222C6215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F7895B-6DE8-3D54-47B8-3C58CBCD0EF4}"/>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909518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6582C-33D6-3F77-D9C8-F194FB257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601F9-FF5D-FA0C-99C7-455E5EC4EF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DAF724-9918-F52E-D409-4A5D91BCA6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3ED7DD-C4E6-89B6-8850-089D1DF58871}"/>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429536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EF58049-D824-75CF-3CA2-F8A334C519A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B20030F-A6A4-E6C5-E8A5-341774E919BE}"/>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761999" y="-330202"/>
            <a:ext cx="3169921" cy="5283201"/>
          </a:xfrm>
          <a:prstGeom prst="rect">
            <a:avLst/>
          </a:prstGeom>
        </p:spPr>
      </p:pic>
      <p:sp>
        <p:nvSpPr>
          <p:cNvPr id="17" name="Rectangle 16">
            <a:extLst>
              <a:ext uri="{FF2B5EF4-FFF2-40B4-BE49-F238E27FC236}">
                <a16:creationId xmlns:a16="http://schemas.microsoft.com/office/drawing/2014/main" id="{EE0B66F0-5EF7-7602-8930-69076AB87D9D}"/>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10CCA9EF-CCEC-7DB1-CB24-9C48C39BCC90}"/>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3A03357C-FE36-54CC-947B-59290C39117E}"/>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ED0F8920-0DDB-2A1E-46EE-5719D66B7806}"/>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BB0EBC1E-18C0-3D30-0A43-C2558814DD49}"/>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27378E86-C609-96F3-09A1-A1E3D080E0D1}"/>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100.  </a:t>
            </a:r>
          </a:p>
          <a:p>
            <a:pPr algn="ctr"/>
            <a:r>
              <a:rPr lang="en-US" b="1" dirty="0">
                <a:solidFill>
                  <a:schemeClr val="tx1"/>
                </a:solidFill>
              </a:rPr>
              <a:t>The answer is one of those numbers.</a:t>
            </a:r>
          </a:p>
          <a:p>
            <a:pPr algn="ctr"/>
            <a:r>
              <a:rPr lang="en-US" b="1" dirty="0">
                <a:solidFill>
                  <a:schemeClr val="tx1"/>
                </a:solidFill>
              </a:rPr>
              <a:t>5, 10, 15, …</a:t>
            </a:r>
          </a:p>
        </p:txBody>
      </p:sp>
      <p:sp>
        <p:nvSpPr>
          <p:cNvPr id="29" name="Rectangle 28">
            <a:extLst>
              <a:ext uri="{FF2B5EF4-FFF2-40B4-BE49-F238E27FC236}">
                <a16:creationId xmlns:a16="http://schemas.microsoft.com/office/drawing/2014/main" id="{BB436C8E-FBE6-4E60-92D2-6BD523417CEC}"/>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40.</a:t>
            </a:r>
          </a:p>
        </p:txBody>
      </p:sp>
      <p:sp>
        <p:nvSpPr>
          <p:cNvPr id="30" name="Rectangle 29">
            <a:extLst>
              <a:ext uri="{FF2B5EF4-FFF2-40B4-BE49-F238E27FC236}">
                <a16:creationId xmlns:a16="http://schemas.microsoft.com/office/drawing/2014/main" id="{5579D66D-0EA8-4B18-5370-619D73491DEE}"/>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5 red beads on the top are a clue.  The answer includes the digit 5.</a:t>
            </a:r>
          </a:p>
        </p:txBody>
      </p:sp>
      <p:sp>
        <p:nvSpPr>
          <p:cNvPr id="31" name="Rectangle 30">
            <a:extLst>
              <a:ext uri="{FF2B5EF4-FFF2-40B4-BE49-F238E27FC236}">
                <a16:creationId xmlns:a16="http://schemas.microsoft.com/office/drawing/2014/main" id="{D6824027-9D0F-1265-A78C-336CABEF879C}"/>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a:t>
            </a:r>
          </a:p>
          <a:p>
            <a:pPr algn="ctr"/>
            <a:r>
              <a:rPr lang="en-US" b="1" dirty="0">
                <a:solidFill>
                  <a:schemeClr val="tx1"/>
                </a:solidFill>
              </a:rPr>
              <a:t>the digit 0 </a:t>
            </a:r>
          </a:p>
          <a:p>
            <a:pPr algn="ctr"/>
            <a:r>
              <a:rPr lang="en-US" b="1" dirty="0">
                <a:solidFill>
                  <a:schemeClr val="tx1"/>
                </a:solidFill>
              </a:rPr>
              <a:t>or the digit 8.</a:t>
            </a:r>
          </a:p>
        </p:txBody>
      </p:sp>
      <p:sp>
        <p:nvSpPr>
          <p:cNvPr id="32" name="Rectangle 31">
            <a:extLst>
              <a:ext uri="{FF2B5EF4-FFF2-40B4-BE49-F238E27FC236}">
                <a16:creationId xmlns:a16="http://schemas.microsoft.com/office/drawing/2014/main" id="{8C22BED6-9C54-67C5-6EEB-0849CE0BBFBC}"/>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65.</a:t>
            </a:r>
          </a:p>
          <a:p>
            <a:pPr algn="ctr"/>
            <a:r>
              <a:rPr lang="en-US" b="1" dirty="0">
                <a:solidFill>
                  <a:schemeClr val="tx1"/>
                </a:solidFill>
              </a:rPr>
              <a:t>It’s not 10 more than 65.</a:t>
            </a:r>
          </a:p>
          <a:p>
            <a:pPr algn="ctr"/>
            <a:r>
              <a:rPr lang="en-US" b="1" dirty="0">
                <a:solidFill>
                  <a:schemeClr val="tx1"/>
                </a:solidFill>
              </a:rPr>
              <a:t>It’s not 10 less than 65.</a:t>
            </a:r>
          </a:p>
        </p:txBody>
      </p:sp>
      <p:sp>
        <p:nvSpPr>
          <p:cNvPr id="14" name="TextBox 13">
            <a:extLst>
              <a:ext uri="{FF2B5EF4-FFF2-40B4-BE49-F238E27FC236}">
                <a16:creationId xmlns:a16="http://schemas.microsoft.com/office/drawing/2014/main" id="{6ABF0024-AF66-5704-8A27-DFBF77C25A8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207DF117-18D7-E234-B1C2-63B540E21A4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E97CC70-D8DA-E3BF-C3F9-13A7B2218EE3}"/>
              </a:ext>
            </a:extLst>
          </p:cNvPr>
          <p:cNvGraphicFramePr>
            <a:graphicFrameLocks noGrp="1"/>
          </p:cNvGraphicFramePr>
          <p:nvPr>
            <p:extLst>
              <p:ext uri="{D42A27DB-BD31-4B8C-83A1-F6EECF244321}">
                <p14:modId xmlns:p14="http://schemas.microsoft.com/office/powerpoint/2010/main" val="2552835393"/>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4712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D552492-7387-1226-6F78-E983106D4D9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A303D2B-CBA2-584D-9154-E2052CA3F82F}"/>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2" name="Rectangle 11">
            <a:extLst>
              <a:ext uri="{FF2B5EF4-FFF2-40B4-BE49-F238E27FC236}">
                <a16:creationId xmlns:a16="http://schemas.microsoft.com/office/drawing/2014/main" id="{C654BB2C-14C3-3D8A-54D6-D57F05A9E4D8}"/>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4A66314D-574D-6CC5-6211-0432D314262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E2066518-EB99-1314-12E3-0B51C389660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0507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62DC632-39F6-63EF-1C54-6C04F95EACF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6AC6A68-C5F6-4E08-C1DF-5801C99B7EB9}"/>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28" name="Rectangle 27">
            <a:extLst>
              <a:ext uri="{FF2B5EF4-FFF2-40B4-BE49-F238E27FC236}">
                <a16:creationId xmlns:a16="http://schemas.microsoft.com/office/drawing/2014/main" id="{4E6BA548-E247-6346-9DCE-2B6E2129300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95 beads</a:t>
            </a:r>
          </a:p>
        </p:txBody>
      </p:sp>
      <p:sp>
        <p:nvSpPr>
          <p:cNvPr id="17" name="Rectangle 16">
            <a:extLst>
              <a:ext uri="{FF2B5EF4-FFF2-40B4-BE49-F238E27FC236}">
                <a16:creationId xmlns:a16="http://schemas.microsoft.com/office/drawing/2014/main" id="{1E473115-8758-12F4-3FFC-3241FA537FD0}"/>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56100AD1-0FF5-46D9-67B7-1D3A37595BB8}"/>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C56A58A2-7789-8272-C803-B4E2E690979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10F83C36-74A7-DACA-8E04-70D4DDC9729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0893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93F69-1193-9937-64AD-EED5A872DABA}"/>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7D352CBF-9BC1-B450-6D3D-3B6E1B5DC6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CBA18C3F-670A-B354-31F9-39B0E3C9EB4A}"/>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66BF308D-B7EE-11AD-CA29-355D9F8717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A5BBC60B-AE32-F339-EAD7-49C576785C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47FCB716-335D-8B5F-55A6-19D6CCE31F5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A87A068-A958-8EF7-85FA-4330FE6DAF8D}"/>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B311F271-A139-5E14-ADEE-328606B3938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DD0735E-AC37-8410-3E49-6026BB632F7D}"/>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166C4F46-999D-171F-2454-EFC47028F95D}"/>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F14A52F8-7275-1B82-4EE4-41D9B4C6AE1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7710DD5-BA72-5002-9CF8-51FF6CC84AF3}"/>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8FE2A3D7-5044-6703-F9C3-249762A00E3B}"/>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74538DFA-463A-298C-CE4B-AA3D9E1096DE}"/>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AA48C097-FCB1-48A4-11B5-4A75ACAEE321}"/>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BC91A2A-AE88-673E-1FA7-B66BD60C5F3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D9D9F707-1983-77D3-15E5-E9CD83E74E5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F80C6426-476E-B67C-F851-5E29C4C6C39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A021CBEF-0430-BAC8-19E6-98FB9451CEC2}"/>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6B446F12-5187-3D40-6832-2765B1B20CC6}"/>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066BDF3E-60B9-040A-F8A8-27D5D620C586}"/>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1209A406-7AA7-E9C7-A911-A89BFD120D9F}"/>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1137DAD8-00F2-4FED-9B40-3B6A63565B8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D2E685B6-0DF2-D8E3-6CD0-B2FF569A1DD0}"/>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BCDCBD1-3461-39FE-AB5A-86FF8AE0547A}"/>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E273F0AF-1D6F-F7DE-6AC7-4742018F01EE}"/>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CD7976C4-4AE6-344E-B482-E49750035FD2}"/>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3D351A84-015F-C317-5DE5-140F38B2A65B}"/>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5951A1C1-F1E6-C11F-0347-A6BD7C8F05AC}"/>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B01F2701-E771-26C4-F89D-099B2B80CF8B}"/>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7583AF5D-6BCA-8316-FCC6-54248C67F1C8}"/>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98CA3FC9-B238-F5DA-4439-6DA970D310E2}"/>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3AEFB7E-BA2E-9506-22B3-170D16B5CFE9}"/>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347FF95-12B6-8C1D-230F-658AB9BD204D}"/>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D0FA326F-A436-0009-ED4A-CA74E48D9C93}"/>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4E8700D3-266F-3069-57EA-CE093043F9C9}"/>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CAFD96D-A01F-CFE8-59F1-EF63E22EF0B8}"/>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32BFDAA-6194-D55D-B358-490310C49F70}"/>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017A146-AA56-9DF3-1219-1022074CF2FC}"/>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99C7044-F9C5-DC9A-0DA1-B4655CCD7325}"/>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395CE4B3-CFEA-A37D-74EC-5838F5EDB5C6}"/>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D0D3168F-E701-EEF7-FD0E-4C7E3A79B5F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64504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ECC8859-E3DA-5C2E-07D4-51392801A53F}"/>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8961A70A-C10C-AF71-D698-4CC3FB5004DD}"/>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5 Red Beads”</a:t>
            </a:r>
          </a:p>
        </p:txBody>
      </p:sp>
      <p:sp>
        <p:nvSpPr>
          <p:cNvPr id="4" name="Rectangle 3">
            <a:extLst>
              <a:ext uri="{FF2B5EF4-FFF2-40B4-BE49-F238E27FC236}">
                <a16:creationId xmlns:a16="http://schemas.microsoft.com/office/drawing/2014/main" id="{98565613-E64E-8EBB-9F71-1FC6CA106E8B}"/>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2C9DEC99-B312-479E-517A-8D64729381F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681E84FD-EAF9-8CA5-2446-400156ABBA8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6260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62F3A84-32EA-7680-AADA-67C83F685CB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643702A-44A1-300A-CE55-6D77FA88C5B4}"/>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1" name="Rectangle 10">
            <a:extLst>
              <a:ext uri="{FF2B5EF4-FFF2-40B4-BE49-F238E27FC236}">
                <a16:creationId xmlns:a16="http://schemas.microsoft.com/office/drawing/2014/main" id="{4B28B0F3-A559-DE2F-662E-B0D7B1E5F38F}"/>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3C88BA8C-A8AE-A3C2-D4C6-ED5E471AB3B3}"/>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in the vase?</a:t>
            </a:r>
          </a:p>
        </p:txBody>
      </p:sp>
      <p:sp>
        <p:nvSpPr>
          <p:cNvPr id="13" name="Rectangle 12">
            <a:extLst>
              <a:ext uri="{FF2B5EF4-FFF2-40B4-BE49-F238E27FC236}">
                <a16:creationId xmlns:a16="http://schemas.microsoft.com/office/drawing/2014/main" id="{EE5C24C9-242A-7AEA-7E77-23CF57D60372}"/>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3B1D3A3D-D3C1-6361-2379-1FFED4942AA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D8D0DD36-94F6-05F2-E9E1-053C02668EE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2315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D43AC14-4C55-E6C7-C87E-558ED910D88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F407B9A-B486-060E-40D0-8E48F2B005A8}"/>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761999" y="-330202"/>
            <a:ext cx="3169921" cy="5283201"/>
          </a:xfrm>
          <a:prstGeom prst="rect">
            <a:avLst/>
          </a:prstGeom>
        </p:spPr>
      </p:pic>
      <p:sp>
        <p:nvSpPr>
          <p:cNvPr id="17" name="Rectangle 16">
            <a:extLst>
              <a:ext uri="{FF2B5EF4-FFF2-40B4-BE49-F238E27FC236}">
                <a16:creationId xmlns:a16="http://schemas.microsoft.com/office/drawing/2014/main" id="{6AB851E5-DF92-ACD9-2496-3F7E3D7FCB4B}"/>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629D8350-987E-38A4-1DCF-03DAE61A4864}"/>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91D8C228-4083-5A61-9C46-BF4AC76CCCE5}"/>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12C8BDBC-C7E9-9B8A-17E7-32375B3408D9}"/>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A0CFA7A6-E6F2-036E-ED05-FE294C634856}"/>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16A796BB-7D36-B4A9-34F2-D597EE77EB44}"/>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100.  </a:t>
            </a:r>
          </a:p>
          <a:p>
            <a:pPr algn="ctr"/>
            <a:r>
              <a:rPr lang="en-US" b="1" dirty="0">
                <a:solidFill>
                  <a:schemeClr val="tx1"/>
                </a:solidFill>
              </a:rPr>
              <a:t>The answer is one of those numbers.</a:t>
            </a:r>
          </a:p>
          <a:p>
            <a:pPr algn="ctr"/>
            <a:r>
              <a:rPr lang="en-US" b="1" dirty="0">
                <a:solidFill>
                  <a:schemeClr val="tx1"/>
                </a:solidFill>
              </a:rPr>
              <a:t>5, 10, 15, …</a:t>
            </a:r>
          </a:p>
        </p:txBody>
      </p:sp>
      <p:sp>
        <p:nvSpPr>
          <p:cNvPr id="29" name="Rectangle 28">
            <a:extLst>
              <a:ext uri="{FF2B5EF4-FFF2-40B4-BE49-F238E27FC236}">
                <a16:creationId xmlns:a16="http://schemas.microsoft.com/office/drawing/2014/main" id="{BF95EB34-A6A4-CB4C-FE62-E2E4ED883206}"/>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40.</a:t>
            </a:r>
          </a:p>
        </p:txBody>
      </p:sp>
      <p:sp>
        <p:nvSpPr>
          <p:cNvPr id="30" name="Rectangle 29">
            <a:extLst>
              <a:ext uri="{FF2B5EF4-FFF2-40B4-BE49-F238E27FC236}">
                <a16:creationId xmlns:a16="http://schemas.microsoft.com/office/drawing/2014/main" id="{07ADC2A6-181F-52DD-821C-F3A5C3610709}"/>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5 red beads on the top are a clue.  The answer includes the digit 5.</a:t>
            </a:r>
          </a:p>
        </p:txBody>
      </p:sp>
      <p:sp>
        <p:nvSpPr>
          <p:cNvPr id="31" name="Rectangle 30">
            <a:extLst>
              <a:ext uri="{FF2B5EF4-FFF2-40B4-BE49-F238E27FC236}">
                <a16:creationId xmlns:a16="http://schemas.microsoft.com/office/drawing/2014/main" id="{5569B222-336B-B1DF-2AB5-1947B667E320}"/>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a:t>
            </a:r>
          </a:p>
          <a:p>
            <a:pPr algn="ctr"/>
            <a:r>
              <a:rPr lang="en-US" b="1" dirty="0">
                <a:solidFill>
                  <a:schemeClr val="tx1"/>
                </a:solidFill>
              </a:rPr>
              <a:t>the digit 0 </a:t>
            </a:r>
          </a:p>
          <a:p>
            <a:pPr algn="ctr"/>
            <a:r>
              <a:rPr lang="en-US" b="1" dirty="0">
                <a:solidFill>
                  <a:schemeClr val="tx1"/>
                </a:solidFill>
              </a:rPr>
              <a:t>or the digit 8.</a:t>
            </a:r>
          </a:p>
        </p:txBody>
      </p:sp>
      <p:sp>
        <p:nvSpPr>
          <p:cNvPr id="32" name="Rectangle 31">
            <a:extLst>
              <a:ext uri="{FF2B5EF4-FFF2-40B4-BE49-F238E27FC236}">
                <a16:creationId xmlns:a16="http://schemas.microsoft.com/office/drawing/2014/main" id="{8AEA5E48-C141-7459-DC88-76AE52C5FFF4}"/>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65.</a:t>
            </a:r>
          </a:p>
          <a:p>
            <a:pPr algn="ctr"/>
            <a:r>
              <a:rPr lang="en-US" b="1" dirty="0">
                <a:solidFill>
                  <a:schemeClr val="tx1"/>
                </a:solidFill>
              </a:rPr>
              <a:t>It’s not 10 more than 65.</a:t>
            </a:r>
          </a:p>
          <a:p>
            <a:pPr algn="ctr"/>
            <a:r>
              <a:rPr lang="en-US" b="1" dirty="0">
                <a:solidFill>
                  <a:schemeClr val="tx1"/>
                </a:solidFill>
              </a:rPr>
              <a:t>It’s not 10 less than 65.</a:t>
            </a:r>
          </a:p>
        </p:txBody>
      </p:sp>
      <p:sp>
        <p:nvSpPr>
          <p:cNvPr id="14" name="TextBox 13">
            <a:extLst>
              <a:ext uri="{FF2B5EF4-FFF2-40B4-BE49-F238E27FC236}">
                <a16:creationId xmlns:a16="http://schemas.microsoft.com/office/drawing/2014/main" id="{6C99BCF3-7C17-618C-960E-DF4F1505527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BE00E15C-A383-9F1B-15BA-EB15FF5C7FE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E2D4F0A-680A-B2C2-20E8-D5BDD08B50D7}"/>
              </a:ext>
            </a:extLst>
          </p:cNvPr>
          <p:cNvGraphicFramePr>
            <a:graphicFrameLocks noGrp="1"/>
          </p:cNvGraphicFramePr>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4" name="Table 3">
            <a:extLst>
              <a:ext uri="{FF2B5EF4-FFF2-40B4-BE49-F238E27FC236}">
                <a16:creationId xmlns:a16="http://schemas.microsoft.com/office/drawing/2014/main" id="{3DAD03C7-EFB8-A126-CD17-09CD37DFBFBE}"/>
              </a:ext>
            </a:extLst>
          </p:cNvPr>
          <p:cNvGraphicFramePr>
            <a:graphicFrameLocks noGrp="1"/>
          </p:cNvGraphicFramePr>
          <p:nvPr>
            <p:extLst>
              <p:ext uri="{D42A27DB-BD31-4B8C-83A1-F6EECF244321}">
                <p14:modId xmlns:p14="http://schemas.microsoft.com/office/powerpoint/2010/main" val="226918413"/>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5" name="Table 4">
            <a:extLst>
              <a:ext uri="{FF2B5EF4-FFF2-40B4-BE49-F238E27FC236}">
                <a16:creationId xmlns:a16="http://schemas.microsoft.com/office/drawing/2014/main" id="{43A05DEF-469B-C1C7-08EE-72B7E625B8AD}"/>
              </a:ext>
            </a:extLst>
          </p:cNvPr>
          <p:cNvGraphicFramePr>
            <a:graphicFrameLocks noGrp="1"/>
          </p:cNvGraphicFramePr>
          <p:nvPr>
            <p:extLst>
              <p:ext uri="{D42A27DB-BD31-4B8C-83A1-F6EECF244321}">
                <p14:modId xmlns:p14="http://schemas.microsoft.com/office/powerpoint/2010/main" val="2976850183"/>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1848C2EB-AC47-C218-48BC-04527421E5FF}"/>
              </a:ext>
            </a:extLst>
          </p:cNvPr>
          <p:cNvGraphicFramePr>
            <a:graphicFrameLocks noGrp="1"/>
          </p:cNvGraphicFramePr>
          <p:nvPr>
            <p:extLst>
              <p:ext uri="{D42A27DB-BD31-4B8C-83A1-F6EECF244321}">
                <p14:modId xmlns:p14="http://schemas.microsoft.com/office/powerpoint/2010/main" val="2012601870"/>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7" name="Table 6">
            <a:extLst>
              <a:ext uri="{FF2B5EF4-FFF2-40B4-BE49-F238E27FC236}">
                <a16:creationId xmlns:a16="http://schemas.microsoft.com/office/drawing/2014/main" id="{D20FC90B-7647-AC8B-D344-7A0159BCD88B}"/>
              </a:ext>
            </a:extLst>
          </p:cNvPr>
          <p:cNvGraphicFramePr>
            <a:graphicFrameLocks noGrp="1"/>
          </p:cNvGraphicFramePr>
          <p:nvPr>
            <p:extLst>
              <p:ext uri="{D42A27DB-BD31-4B8C-83A1-F6EECF244321}">
                <p14:modId xmlns:p14="http://schemas.microsoft.com/office/powerpoint/2010/main" val="2590492704"/>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8" name="Table 7">
            <a:extLst>
              <a:ext uri="{FF2B5EF4-FFF2-40B4-BE49-F238E27FC236}">
                <a16:creationId xmlns:a16="http://schemas.microsoft.com/office/drawing/2014/main" id="{D1171E21-E94B-A216-F9C9-FD83B83890C6}"/>
              </a:ext>
            </a:extLst>
          </p:cNvPr>
          <p:cNvGraphicFramePr>
            <a:graphicFrameLocks noGrp="1"/>
          </p:cNvGraphicFramePr>
          <p:nvPr>
            <p:extLst>
              <p:ext uri="{D42A27DB-BD31-4B8C-83A1-F6EECF244321}">
                <p14:modId xmlns:p14="http://schemas.microsoft.com/office/powerpoint/2010/main" val="622120122"/>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1777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700F627-7FCF-AF51-714D-47F8D29BCED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2E76EEE-3967-BCDE-9E4B-0DCE46BD7401}"/>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2" name="Rectangle 11">
            <a:extLst>
              <a:ext uri="{FF2B5EF4-FFF2-40B4-BE49-F238E27FC236}">
                <a16:creationId xmlns:a16="http://schemas.microsoft.com/office/drawing/2014/main" id="{0D73FB93-6B1C-14A5-E01B-351E97D276A3}"/>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04D03CAA-03FD-0B6E-8ADF-27F7200DB65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21CA1A16-E3D1-FC5C-C9EC-86CD6AD2656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6999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33E3ECE-6B1E-C288-89F8-2314BE52058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AB62C0A-3FB7-862E-8854-F1C25CAF2BD2}"/>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28" name="Rectangle 27">
            <a:extLst>
              <a:ext uri="{FF2B5EF4-FFF2-40B4-BE49-F238E27FC236}">
                <a16:creationId xmlns:a16="http://schemas.microsoft.com/office/drawing/2014/main" id="{F4FC4475-1078-C292-8EE8-6E05D072DFEA}"/>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95 beads</a:t>
            </a:r>
          </a:p>
        </p:txBody>
      </p:sp>
      <p:sp>
        <p:nvSpPr>
          <p:cNvPr id="17" name="Rectangle 16">
            <a:extLst>
              <a:ext uri="{FF2B5EF4-FFF2-40B4-BE49-F238E27FC236}">
                <a16:creationId xmlns:a16="http://schemas.microsoft.com/office/drawing/2014/main" id="{52F9368D-733A-28CE-D385-9D7737927B07}"/>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187F9029-27C8-D70A-4122-A8D4986951F2}"/>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4687063E-0148-E2BD-39F2-BAE5B584B07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DA8228F6-2302-10C9-EE7B-384863F23FC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1438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F57F9-1646-5A0F-F402-95CA1D1239F5}"/>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9ED0A003-0E53-2B8F-05E7-8E13332E76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EFCEB44C-C36C-7A3A-6BAA-5215EBACEC84}"/>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27B0B76B-9D31-32A7-513B-B236C1A65D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5F57098C-70D8-15C2-F42A-561E9BCA718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467F134E-068E-977D-AE79-4AE01E5EFE8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F7E2000-811A-4C5D-20F8-D175B6D8BCC5}"/>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F91902E9-6635-B9A0-BF9C-E07D3EC5306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1071011-2101-3C90-2D32-309C8A99038E}"/>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3631EDF0-F387-9634-D12A-B8634A448AC1}"/>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855172E9-2489-58E1-C96D-F7BDDFDFB6A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D87F08C-A40D-909D-7130-44C748C259AE}"/>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6859206C-782F-F87B-E51E-71877420B628}"/>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4A0BB479-D4C5-70F8-3C8E-3E6E8DE9460B}"/>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6F0AB296-BAEE-2717-A55F-6215B90557AB}"/>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CC8D7C6A-FFC6-C765-D31C-E8E56054EF7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79E41A90-64D0-ECA4-EB03-88D7D9AFD28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84E56E2F-768F-9817-30C9-592086B5715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4BE6482B-2960-E328-37DA-6D4D805011D2}"/>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1733C134-66F2-2620-021E-379A359B570C}"/>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3C63DCB1-58C8-695B-CF48-5656C0EA30A2}"/>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B9250618-6180-A017-4981-66ADFEC333B0}"/>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7E5A2CDE-17AA-6546-F57E-1740BCCF063C}"/>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41B83299-3C15-395D-BAB3-07CB84918E14}"/>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FBABBE9A-7BC5-16B6-B12E-A08EDC92AF2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15CE64A4-73FA-3F51-8F98-AA59C944D737}"/>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B320F614-E3AF-8E92-BEDB-DF8BF6226094}"/>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5375E107-FCF7-89E9-B259-D45B7B7CD763}"/>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2A7750F9-BD4A-AA41-B8AC-2DDCA5BFCC91}"/>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63800904-DD14-3850-97D3-987EB8E1B898}"/>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7A683A69-D87C-3C5A-76AB-72A349A4585E}"/>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252C3FF4-F468-E1C1-31BA-19A420C5ABF7}"/>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184C379B-8FF9-6227-823D-ACB8FC526E80}"/>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D3C341C8-56AA-8186-8B9C-14C466BE99DE}"/>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D245DDEF-5268-5563-F977-2BE7F478E5FC}"/>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28D89AE1-9FF9-647E-56A1-B9504E63617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311E05C-B76B-6E87-D183-2CBF6E7563DA}"/>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1786A75-8684-B59D-25E5-EC255F3831BF}"/>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086C0B-1CC5-F794-1F9D-507A32FCFC1C}"/>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C9D780C-8CAD-F899-051D-3DA8F759B490}"/>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A5036FBC-C0A6-C2EB-7FD1-A5E83490F51F}"/>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3DECC215-EB1C-460F-085A-60457AA2959C}"/>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711277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5 Red Beads”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BD2120-41E4-71FD-ED17-685E794DA1C3}"/>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3FA5B0-1DF9-A3A7-E3FE-5F9E6002B2E9}"/>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100.  </a:t>
            </a:r>
          </a:p>
          <a:p>
            <a:pPr algn="ctr"/>
            <a:r>
              <a:rPr lang="en-US" b="1" dirty="0">
                <a:solidFill>
                  <a:schemeClr val="tx1"/>
                </a:solidFill>
              </a:rPr>
              <a:t>The answer is one of those numbers.</a:t>
            </a:r>
          </a:p>
          <a:p>
            <a:pPr algn="ctr"/>
            <a:r>
              <a:rPr lang="en-US" b="1" dirty="0">
                <a:solidFill>
                  <a:schemeClr val="tx1"/>
                </a:solidFill>
              </a:rPr>
              <a:t>5, 10, 15,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40.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5 red beads on the top are a clue.  The answer includes the digit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a:t>
            </a:r>
          </a:p>
          <a:p>
            <a:pPr algn="ctr"/>
            <a:r>
              <a:rPr lang="en-US" b="1" dirty="0">
                <a:solidFill>
                  <a:schemeClr val="tx1"/>
                </a:solidFill>
              </a:rPr>
              <a:t>the digit 0 </a:t>
            </a:r>
          </a:p>
          <a:p>
            <a:pPr algn="ctr"/>
            <a:r>
              <a:rPr lang="en-US" b="1" dirty="0">
                <a:solidFill>
                  <a:schemeClr val="tx1"/>
                </a:solidFill>
              </a:rPr>
              <a:t>or the digit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65.</a:t>
            </a:r>
          </a:p>
          <a:p>
            <a:pPr algn="ctr"/>
            <a:r>
              <a:rPr lang="en-US" b="1" dirty="0">
                <a:solidFill>
                  <a:schemeClr val="tx1"/>
                </a:solidFill>
              </a:rPr>
              <a:t>It’s not 10 more than 65.</a:t>
            </a:r>
          </a:p>
          <a:p>
            <a:pPr algn="ctr"/>
            <a:r>
              <a:rPr lang="en-US" b="1" dirty="0">
                <a:solidFill>
                  <a:schemeClr val="tx1"/>
                </a:solidFill>
              </a:rPr>
              <a:t>It’s not 10 less than 65.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86E8E8-5532-3946-C9C6-F974F0343599}"/>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A416A4-47CA-B931-F085-9CBF791B91C3}"/>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95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CC04BC6-9C05-9280-74FC-62719BD246F7}"/>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115AB47C-1626-723E-5FAC-6978F275D052}"/>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5 Red Beads”</a:t>
            </a:r>
          </a:p>
        </p:txBody>
      </p:sp>
      <p:sp>
        <p:nvSpPr>
          <p:cNvPr id="4" name="Rectangle 3">
            <a:extLst>
              <a:ext uri="{FF2B5EF4-FFF2-40B4-BE49-F238E27FC236}">
                <a16:creationId xmlns:a16="http://schemas.microsoft.com/office/drawing/2014/main" id="{CF77FDC0-4408-1D06-94D9-EE62434E2FEC}"/>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7F527ABF-1D88-5155-DDD1-DF9A9B28B61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6EA1AABF-78A9-42B1-A790-E93BB7147C3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4572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48F43A6-A36F-1496-4653-E59BB9803E6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D0D92EE-AF7D-99DB-DA82-60B03063EAA5}"/>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1" name="Rectangle 10">
            <a:extLst>
              <a:ext uri="{FF2B5EF4-FFF2-40B4-BE49-F238E27FC236}">
                <a16:creationId xmlns:a16="http://schemas.microsoft.com/office/drawing/2014/main" id="{914548F5-4990-37A2-1FF6-A8D480949467}"/>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B4C5F8A7-1C32-6058-BAE5-F666E3E5A31E}"/>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in the vase?</a:t>
            </a:r>
          </a:p>
        </p:txBody>
      </p:sp>
      <p:sp>
        <p:nvSpPr>
          <p:cNvPr id="13" name="Rectangle 12">
            <a:extLst>
              <a:ext uri="{FF2B5EF4-FFF2-40B4-BE49-F238E27FC236}">
                <a16:creationId xmlns:a16="http://schemas.microsoft.com/office/drawing/2014/main" id="{C2A0F8EA-FF93-1722-7DB3-7774A43734FC}"/>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B65D9EE6-6CBB-FE1D-DA41-6AF1A9CEC1F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4DBA30DB-0BE6-FA30-FB53-B3966B72D24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1447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19595</TotalTime>
  <Words>2631</Words>
  <Application>Microsoft Office PowerPoint</Application>
  <PresentationFormat>On-screen Show (4:3)</PresentationFormat>
  <Paragraphs>999</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222</cp:revision>
  <dcterms:created xsi:type="dcterms:W3CDTF">2020-11-09T02:38:45Z</dcterms:created>
  <dcterms:modified xsi:type="dcterms:W3CDTF">2024-10-24T14:38:08Z</dcterms:modified>
</cp:coreProperties>
</file>