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02" r:id="rId9"/>
    <p:sldId id="1703" r:id="rId10"/>
    <p:sldId id="1704" r:id="rId11"/>
    <p:sldId id="1705" r:id="rId12"/>
    <p:sldId id="1706" r:id="rId13"/>
    <p:sldId id="1714" r:id="rId14"/>
    <p:sldId id="1708" r:id="rId15"/>
    <p:sldId id="1709" r:id="rId16"/>
    <p:sldId id="1710" r:id="rId17"/>
    <p:sldId id="1711" r:id="rId18"/>
    <p:sldId id="1712" r:id="rId19"/>
    <p:sldId id="171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D0CAD-6681-F2F4-9857-7A7A020A75D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29295" y="9525"/>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are 4 colors of fuzzy critters.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fuzzy critters found a clue!  </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735F53E-40F2-84B3-1072-3CD074099606}"/>
              </a:ext>
            </a:extLst>
          </p:cNvPr>
          <p:cNvGraphicFramePr>
            <a:graphicFrameLocks noGrp="1"/>
          </p:cNvGraphicFramePr>
          <p:nvPr>
            <p:extLst>
              <p:ext uri="{D42A27DB-BD31-4B8C-83A1-F6EECF244321}">
                <p14:modId xmlns:p14="http://schemas.microsoft.com/office/powerpoint/2010/main" val="3806158133"/>
              </p:ext>
            </p:extLst>
          </p:nvPr>
        </p:nvGraphicFramePr>
        <p:xfrm>
          <a:off x="200695"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584481"/>
                  </a:ext>
                </a:extLst>
              </a:tr>
            </a:tbl>
          </a:graphicData>
        </a:graphic>
      </p:graphicFrame>
    </p:spTree>
    <p:extLst>
      <p:ext uri="{BB962C8B-B14F-4D97-AF65-F5344CB8AC3E}">
        <p14:creationId xmlns:p14="http://schemas.microsoft.com/office/powerpoint/2010/main" val="31271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06A7C-B589-249E-59BA-35F63329AC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172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FD65-989B-30D2-E4B3-3661F2EE77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726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86449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Fuzzy Critters </a:t>
            </a:r>
          </a:p>
          <a:p>
            <a:r>
              <a:rPr lang="en-US" sz="6000" b="1" dirty="0">
                <a:solidFill>
                  <a:srgbClr val="FFFF00"/>
                </a:solidFill>
              </a:rPr>
              <a:t>Found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68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39690-A3EC-E482-EEAE-12371BBD77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664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D0CAD-6681-F2F4-9857-7A7A020A75D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29295" y="9525"/>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are 4 colors of fuzzy critters.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fuzzy critters found a clue!  </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735F53E-40F2-84B3-1072-3CD074099606}"/>
              </a:ext>
            </a:extLst>
          </p:cNvPr>
          <p:cNvGraphicFramePr>
            <a:graphicFrameLocks noGrp="1"/>
          </p:cNvGraphicFramePr>
          <p:nvPr>
            <p:extLst>
              <p:ext uri="{D42A27DB-BD31-4B8C-83A1-F6EECF244321}">
                <p14:modId xmlns:p14="http://schemas.microsoft.com/office/powerpoint/2010/main" val="2982723202"/>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584481"/>
                  </a:ext>
                </a:extLst>
              </a:tr>
            </a:tbl>
          </a:graphicData>
        </a:graphic>
      </p:graphicFrame>
      <p:graphicFrame>
        <p:nvGraphicFramePr>
          <p:cNvPr id="5" name="Table 4">
            <a:extLst>
              <a:ext uri="{FF2B5EF4-FFF2-40B4-BE49-F238E27FC236}">
                <a16:creationId xmlns:a16="http://schemas.microsoft.com/office/drawing/2014/main" id="{10049E43-5CC0-EE63-E6B3-B4C00B7E26B8}"/>
              </a:ext>
            </a:extLst>
          </p:cNvPr>
          <p:cNvGraphicFramePr>
            <a:graphicFrameLocks noGrp="1"/>
          </p:cNvGraphicFramePr>
          <p:nvPr>
            <p:extLst>
              <p:ext uri="{D42A27DB-BD31-4B8C-83A1-F6EECF244321}">
                <p14:modId xmlns:p14="http://schemas.microsoft.com/office/powerpoint/2010/main" val="357304139"/>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584481"/>
                  </a:ext>
                </a:extLst>
              </a:tr>
            </a:tbl>
          </a:graphicData>
        </a:graphic>
      </p:graphicFrame>
      <p:graphicFrame>
        <p:nvGraphicFramePr>
          <p:cNvPr id="6" name="Table 5">
            <a:extLst>
              <a:ext uri="{FF2B5EF4-FFF2-40B4-BE49-F238E27FC236}">
                <a16:creationId xmlns:a16="http://schemas.microsoft.com/office/drawing/2014/main" id="{DED02A64-3745-9F09-B847-080E80D59C57}"/>
              </a:ext>
            </a:extLst>
          </p:cNvPr>
          <p:cNvGraphicFramePr>
            <a:graphicFrameLocks noGrp="1"/>
          </p:cNvGraphicFramePr>
          <p:nvPr>
            <p:extLst>
              <p:ext uri="{D42A27DB-BD31-4B8C-83A1-F6EECF244321}">
                <p14:modId xmlns:p14="http://schemas.microsoft.com/office/powerpoint/2010/main" val="2665743930"/>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9584481"/>
                  </a:ext>
                </a:extLst>
              </a:tr>
            </a:tbl>
          </a:graphicData>
        </a:graphic>
      </p:graphicFrame>
      <p:graphicFrame>
        <p:nvGraphicFramePr>
          <p:cNvPr id="7" name="Table 6">
            <a:extLst>
              <a:ext uri="{FF2B5EF4-FFF2-40B4-BE49-F238E27FC236}">
                <a16:creationId xmlns:a16="http://schemas.microsoft.com/office/drawing/2014/main" id="{E00594A3-FB4D-373E-6F0A-9FB0EAF6B52C}"/>
              </a:ext>
            </a:extLst>
          </p:cNvPr>
          <p:cNvGraphicFramePr>
            <a:graphicFrameLocks noGrp="1"/>
          </p:cNvGraphicFramePr>
          <p:nvPr>
            <p:extLst>
              <p:ext uri="{D42A27DB-BD31-4B8C-83A1-F6EECF244321}">
                <p14:modId xmlns:p14="http://schemas.microsoft.com/office/powerpoint/2010/main" val="2359071684"/>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9584481"/>
                  </a:ext>
                </a:extLst>
              </a:tr>
            </a:tbl>
          </a:graphicData>
        </a:graphic>
      </p:graphicFrame>
      <p:graphicFrame>
        <p:nvGraphicFramePr>
          <p:cNvPr id="8" name="Table 7">
            <a:extLst>
              <a:ext uri="{FF2B5EF4-FFF2-40B4-BE49-F238E27FC236}">
                <a16:creationId xmlns:a16="http://schemas.microsoft.com/office/drawing/2014/main" id="{9D751049-4FB1-71BE-6A9E-B132B5D9879D}"/>
              </a:ext>
            </a:extLst>
          </p:cNvPr>
          <p:cNvGraphicFramePr>
            <a:graphicFrameLocks noGrp="1"/>
          </p:cNvGraphicFramePr>
          <p:nvPr>
            <p:extLst>
              <p:ext uri="{D42A27DB-BD31-4B8C-83A1-F6EECF244321}">
                <p14:modId xmlns:p14="http://schemas.microsoft.com/office/powerpoint/2010/main" val="3362110313"/>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42069300"/>
                    </a:ext>
                  </a:extLst>
                </a:gridCol>
                <a:gridCol w="441960">
                  <a:extLst>
                    <a:ext uri="{9D8B030D-6E8A-4147-A177-3AD203B41FA5}">
                      <a16:colId xmlns:a16="http://schemas.microsoft.com/office/drawing/2014/main" val="2891043431"/>
                    </a:ext>
                  </a:extLst>
                </a:gridCol>
                <a:gridCol w="441960">
                  <a:extLst>
                    <a:ext uri="{9D8B030D-6E8A-4147-A177-3AD203B41FA5}">
                      <a16:colId xmlns:a16="http://schemas.microsoft.com/office/drawing/2014/main" val="3530044026"/>
                    </a:ext>
                  </a:extLst>
                </a:gridCol>
                <a:gridCol w="441960">
                  <a:extLst>
                    <a:ext uri="{9D8B030D-6E8A-4147-A177-3AD203B41FA5}">
                      <a16:colId xmlns:a16="http://schemas.microsoft.com/office/drawing/2014/main" val="1252942107"/>
                    </a:ext>
                  </a:extLst>
                </a:gridCol>
                <a:gridCol w="441960">
                  <a:extLst>
                    <a:ext uri="{9D8B030D-6E8A-4147-A177-3AD203B41FA5}">
                      <a16:colId xmlns:a16="http://schemas.microsoft.com/office/drawing/2014/main" val="3682583977"/>
                    </a:ext>
                  </a:extLst>
                </a:gridCol>
                <a:gridCol w="441960">
                  <a:extLst>
                    <a:ext uri="{9D8B030D-6E8A-4147-A177-3AD203B41FA5}">
                      <a16:colId xmlns:a16="http://schemas.microsoft.com/office/drawing/2014/main" val="533076906"/>
                    </a:ext>
                  </a:extLst>
                </a:gridCol>
                <a:gridCol w="441960">
                  <a:extLst>
                    <a:ext uri="{9D8B030D-6E8A-4147-A177-3AD203B41FA5}">
                      <a16:colId xmlns:a16="http://schemas.microsoft.com/office/drawing/2014/main" val="546484630"/>
                    </a:ext>
                  </a:extLst>
                </a:gridCol>
                <a:gridCol w="441960">
                  <a:extLst>
                    <a:ext uri="{9D8B030D-6E8A-4147-A177-3AD203B41FA5}">
                      <a16:colId xmlns:a16="http://schemas.microsoft.com/office/drawing/2014/main" val="2050746838"/>
                    </a:ext>
                  </a:extLst>
                </a:gridCol>
                <a:gridCol w="441960">
                  <a:extLst>
                    <a:ext uri="{9D8B030D-6E8A-4147-A177-3AD203B41FA5}">
                      <a16:colId xmlns:a16="http://schemas.microsoft.com/office/drawing/2014/main" val="3918406527"/>
                    </a:ext>
                  </a:extLst>
                </a:gridCol>
                <a:gridCol w="441960">
                  <a:extLst>
                    <a:ext uri="{9D8B030D-6E8A-4147-A177-3AD203B41FA5}">
                      <a16:colId xmlns:a16="http://schemas.microsoft.com/office/drawing/2014/main" val="3628793298"/>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831507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138973"/>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56429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838762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29584481"/>
                  </a:ext>
                </a:extLst>
              </a:tr>
            </a:tbl>
          </a:graphicData>
        </a:graphic>
      </p:graphicFrame>
    </p:spTree>
    <p:extLst>
      <p:ext uri="{BB962C8B-B14F-4D97-AF65-F5344CB8AC3E}">
        <p14:creationId xmlns:p14="http://schemas.microsoft.com/office/powerpoint/2010/main" val="194701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06A7C-B589-249E-59BA-35F63329AC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9666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FD65-989B-30D2-E4B3-3661F2EE77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04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7528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Fuzzy Critters </a:t>
            </a:r>
          </a:p>
          <a:p>
            <a:r>
              <a:rPr lang="en-US" sz="6000" b="1" dirty="0">
                <a:solidFill>
                  <a:srgbClr val="FFFF00"/>
                </a:solidFill>
              </a:rPr>
              <a:t>Found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39690-A3EC-E482-EEAE-12371BBD77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D0CAD-6681-F2F4-9857-7A7A020A75D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10’s from 10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are 4 colors of fuzzy critters. </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fuzzy critters found a clue!  </a:t>
            </a:r>
          </a:p>
          <a:p>
            <a:pPr algn="ctr"/>
            <a:r>
              <a:rPr lang="en-US" b="1" dirty="0">
                <a:solidFill>
                  <a:schemeClr val="tx1"/>
                </a:solidFill>
              </a:rPr>
              <a:t>The answer does not include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806A7C-B589-249E-59BA-35F63329AC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7FD65-989B-30D2-E4B3-3661F2EE779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20 fuzzy critters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Fuzzy Critters </a:t>
            </a:r>
          </a:p>
          <a:p>
            <a:r>
              <a:rPr lang="en-US" sz="6000" b="1" dirty="0">
                <a:solidFill>
                  <a:srgbClr val="FFFF00"/>
                </a:solidFill>
              </a:rPr>
              <a:t>Found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42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39690-A3EC-E482-EEAE-12371BBD77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fuzzy critters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6623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10215</TotalTime>
  <Words>2156</Words>
  <Application>Microsoft Office PowerPoint</Application>
  <PresentationFormat>On-screen Show (4:3)</PresentationFormat>
  <Paragraphs>587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216</cp:revision>
  <dcterms:created xsi:type="dcterms:W3CDTF">2020-11-09T02:38:45Z</dcterms:created>
  <dcterms:modified xsi:type="dcterms:W3CDTF">2024-10-21T22:27:08Z</dcterms:modified>
</cp:coreProperties>
</file>