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07" r:id="rId9"/>
    <p:sldId id="1808" r:id="rId10"/>
    <p:sldId id="1809" r:id="rId11"/>
    <p:sldId id="1810" r:id="rId12"/>
    <p:sldId id="1811" r:id="rId13"/>
    <p:sldId id="1812" r:id="rId14"/>
    <p:sldId id="1813" r:id="rId15"/>
    <p:sldId id="1814" r:id="rId16"/>
    <p:sldId id="1815" r:id="rId17"/>
    <p:sldId id="1816" r:id="rId18"/>
    <p:sldId id="1817" r:id="rId19"/>
    <p:sldId id="181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E2F8B-47BB-1C6D-1A74-195D0BD51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33E2D-A863-0A8A-48CF-92D629F58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4E91E-1F08-F30B-7480-DFB3B06FE9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464C6-2416-AE52-8414-C397D41FD41F}"/>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78969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4387-9911-4D0E-F3FD-C8D4021BC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B2B98-03B6-9927-FAB5-35FF9AE64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D38C1-244B-BDC2-0063-9B084A7CB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2C9A60-1C13-4265-E52C-17C3E87B57F1}"/>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73855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864192-D6BC-C395-60EF-5E4BF2BA6A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45899F-52AC-7518-5D39-3BB4394B847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322C3FDE-0B8A-90FD-79C0-6B6F3B5D509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B0ED954-4D1E-5ECE-27DD-00F5189401C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CB84D95-676A-2DE0-7131-83B547CD14B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3E94F58-5562-E0AC-67D4-774590913DC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B1E9B7E-D25E-B29E-9498-CAAE498175E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603AB230-15C6-C645-E867-97F540AA2A1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  </a:t>
            </a:r>
          </a:p>
          <a:p>
            <a:pPr algn="ctr"/>
            <a:r>
              <a:rPr lang="en-US" b="1" dirty="0">
                <a:solidFill>
                  <a:schemeClr val="tx1"/>
                </a:solidFill>
              </a:rPr>
              <a:t>5, 10, 15 …</a:t>
            </a:r>
          </a:p>
        </p:txBody>
      </p:sp>
      <p:sp>
        <p:nvSpPr>
          <p:cNvPr id="29" name="Rectangle 28">
            <a:extLst>
              <a:ext uri="{FF2B5EF4-FFF2-40B4-BE49-F238E27FC236}">
                <a16:creationId xmlns:a16="http://schemas.microsoft.com/office/drawing/2014/main" id="{1C252589-1158-7DF0-FA34-459205EA5CD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2 digits.</a:t>
            </a:r>
          </a:p>
        </p:txBody>
      </p:sp>
      <p:sp>
        <p:nvSpPr>
          <p:cNvPr id="30" name="Rectangle 29">
            <a:extLst>
              <a:ext uri="{FF2B5EF4-FFF2-40B4-BE49-F238E27FC236}">
                <a16:creationId xmlns:a16="http://schemas.microsoft.com/office/drawing/2014/main" id="{0DF7EF89-E4B2-2F88-F4F3-E012DDC932F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from 10 to 50.  </a:t>
            </a:r>
          </a:p>
          <a:p>
            <a:pPr algn="ctr"/>
            <a:r>
              <a:rPr lang="en-US" b="1" dirty="0">
                <a:solidFill>
                  <a:schemeClr val="tx1"/>
                </a:solidFill>
              </a:rPr>
              <a:t>Cross off those numbers.  </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71A15546-B235-A7D4-306A-E163027F597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4 is not in the answer.</a:t>
            </a:r>
          </a:p>
        </p:txBody>
      </p:sp>
      <p:sp>
        <p:nvSpPr>
          <p:cNvPr id="32" name="Rectangle 31">
            <a:extLst>
              <a:ext uri="{FF2B5EF4-FFF2-40B4-BE49-F238E27FC236}">
                <a16:creationId xmlns:a16="http://schemas.microsoft.com/office/drawing/2014/main" id="{8BAB36F9-ADAC-28C1-2756-FC8278F0731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a:t>
            </a:r>
            <a:r>
              <a:rPr lang="en-US" b="1" u="sng" dirty="0">
                <a:solidFill>
                  <a:schemeClr val="tx1"/>
                </a:solidFill>
              </a:rPr>
              <a:t>top</a:t>
            </a:r>
            <a:r>
              <a:rPr lang="en-US" b="1" dirty="0">
                <a:solidFill>
                  <a:schemeClr val="tx1"/>
                </a:solidFill>
              </a:rPr>
              <a:t> of the die for a clue.  That digit is not in the answer.</a:t>
            </a:r>
          </a:p>
        </p:txBody>
      </p:sp>
      <p:sp>
        <p:nvSpPr>
          <p:cNvPr id="14" name="TextBox 13">
            <a:extLst>
              <a:ext uri="{FF2B5EF4-FFF2-40B4-BE49-F238E27FC236}">
                <a16:creationId xmlns:a16="http://schemas.microsoft.com/office/drawing/2014/main" id="{956FEA53-B480-1277-BBC8-FCE17D3DD6D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5B7F55D-BFB1-017D-08CE-08572201206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8F0F827-89DE-1F38-56CF-16C91B562659}"/>
              </a:ext>
            </a:extLst>
          </p:cNvPr>
          <p:cNvGraphicFramePr>
            <a:graphicFrameLocks noGrp="1"/>
          </p:cNvGraphicFramePr>
          <p:nvPr>
            <p:extLst>
              <p:ext uri="{D42A27DB-BD31-4B8C-83A1-F6EECF244321}">
                <p14:modId xmlns:p14="http://schemas.microsoft.com/office/powerpoint/2010/main" val="786285922"/>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40158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B14454-FF2B-847E-3E4A-AD7EC795DE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80D60C-6FCA-B3EA-5301-5875D84A9F2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0C6FA64A-EF1B-7222-DAD5-5B37ABBE37A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95950B2-42F0-84C6-C9FF-678A73F56CB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49DF853-1DBD-4047-995D-201DEBFC43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8425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A1845D-DC27-7D7A-6487-43B2F9903A27}"/>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5FE1AB8B-1E4F-1E56-5A16-71C4B61874E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25 connectors</a:t>
            </a:r>
          </a:p>
        </p:txBody>
      </p:sp>
      <p:sp>
        <p:nvSpPr>
          <p:cNvPr id="17" name="Rectangle 16">
            <a:extLst>
              <a:ext uri="{FF2B5EF4-FFF2-40B4-BE49-F238E27FC236}">
                <a16:creationId xmlns:a16="http://schemas.microsoft.com/office/drawing/2014/main" id="{12F305B6-6AFB-8F75-E4BC-1B64F0993E2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5546306F-5DA7-98BE-3ED6-176D5AA636F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a:extLst>
              <a:ext uri="{FF2B5EF4-FFF2-40B4-BE49-F238E27FC236}">
                <a16:creationId xmlns:a16="http://schemas.microsoft.com/office/drawing/2014/main" id="{71420364-D0DE-764C-C900-56C4C175322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4B3B45B-3D37-830D-70EB-3EA9EB46DA8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56E4323-AE1C-4310-EC0F-8D09BE3A770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22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4516-0600-602F-8A6E-E9D5D713808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73D6214-0CEA-4836-9F53-2DA4E5F4D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DCDF7DA-0854-F7D1-EEDC-9A637DE2B17E}"/>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7A52EEF-72E0-DC67-8203-0F80C91B3C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E1F6DB0-1D38-DB93-C025-ACAA2F9073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121A58D-FC52-97FD-7B63-00738246BB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19EE7F6-C251-E1D9-5B07-175363DA02F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AB3FA714-FFF3-1641-1065-37A4E3D9E1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A0B1AF7-881F-D0C9-8FA0-113CDE5033E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EC459AE-1BFC-199E-686C-ADB28DD1318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63FEB74D-F6F5-1355-A4F1-98D8A4033A7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435CA7C-F4BB-629F-47DD-02EF431CA04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F96912F-2FFA-2E18-CB87-F62FDC921F0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56CF0EB-2398-6091-CB03-D278B121CD0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80EB96B-5FE3-8B87-BB26-A0E867113DC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A6834B3A-05B7-1F25-D7B4-B8136A304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1DE8FB9-BA7E-F829-1EDC-70D86B86726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DC63748A-589B-AF5A-29A9-7E683658A7D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A8F449A-6B08-58CD-E33A-E1FB93A36BD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9B998260-1E19-4C87-F90B-BF79CB99660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5DFA283-A58E-8068-7F65-F058011745C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5CB7A73-8230-D8B7-D8E9-2E7DDC1B890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DC647CBE-3440-BFD4-3F8B-EE2A0107642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9A2E5EE-0AE3-30AE-FBAD-31CAD55EEEA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9B0562E7-905B-4DB0-F833-783C89A576D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571B20F-EA40-5DE5-A830-CDF667F32F4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BAADA591-4E82-162E-3FBE-DB74D2DB42D2}"/>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F4E7F3B4-AF57-95E8-012E-C5BBF8EC006F}"/>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B9F59EC-DBFE-7A9B-B092-EE733EBEBD0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E97C7B2-EF99-4188-9342-8740A03DAA4E}"/>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1B8773FF-8570-5EAF-3091-99E2F4045DC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25E3D50-5DB5-67F7-24F1-C1ACE91852F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C85DEBF1-A3D9-BD3F-8418-D916C3A7E48B}"/>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ED0CDDF2-D347-075C-39C3-EA2873F8EA6F}"/>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55F9B92-F94B-84DD-008D-2654337BE3D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712C407-A7F6-C363-4CB4-1173EC20948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B18939-1F0C-EBA3-AF15-7459A13C284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BD5068-B611-67A4-2CE0-03BB863BA53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CBA8CA-223C-BC05-BD0F-A5606F39BCE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AC0A818-F8D8-76A2-8735-B67DBCC1725B}"/>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D5D8787-87F8-E157-F7AC-6F4448835E1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092A1104-E487-A5C9-C77D-FDFE58E1145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975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B6D88B-2AEB-EC2C-C7F3-EBDB25AA056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397C42E-F455-18D0-16E4-397415790D7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Clue on the Top </a:t>
            </a:r>
          </a:p>
          <a:p>
            <a:r>
              <a:rPr lang="en-US" sz="6000" b="1" dirty="0">
                <a:solidFill>
                  <a:srgbClr val="FFFF00"/>
                </a:solidFill>
              </a:rPr>
              <a:t>of the Die”</a:t>
            </a:r>
          </a:p>
        </p:txBody>
      </p:sp>
      <p:sp>
        <p:nvSpPr>
          <p:cNvPr id="4" name="Rectangle 3">
            <a:extLst>
              <a:ext uri="{FF2B5EF4-FFF2-40B4-BE49-F238E27FC236}">
                <a16:creationId xmlns:a16="http://schemas.microsoft.com/office/drawing/2014/main" id="{34D7B370-A35D-511D-F856-5D31BAB0AA7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98E360F-3071-57FF-28C3-BA5377615DB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62315C9-2CCF-FB49-807F-A5D804D980D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4365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289613-169F-3615-2F75-584AC1F8BB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7629D0-140C-EF0F-B5D6-E0DFFBF9B67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60C34486-2ADD-3238-87F3-311283C8082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28BA4428-F097-4F60-BB71-AFBEB027A87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2B660BFB-185F-D8DD-5487-9AA92D6F43D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12A42FE-F6F9-7491-23A1-CA41B617133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58B6C16-B392-3639-6C36-697C3CBCF8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096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70C2A1-6CAD-0BEF-5882-81247A9481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633DF1-AFDD-8329-2C42-67C8068DEFA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87B38536-A34F-D4E3-B4AB-706BFB19B54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1C4EE72-B5F6-2DEA-2424-CA63764FE5C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B4F6931-6EFF-6D05-EC60-60117189A88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238B751-572A-6C7C-C203-DF611FCD0AE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2A2D43B-4C53-66B8-3433-4D9B7921FC4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03B94C9-CCD4-6CB6-8CA3-F2CBFC80B0D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  </a:t>
            </a:r>
          </a:p>
          <a:p>
            <a:pPr algn="ctr"/>
            <a:r>
              <a:rPr lang="en-US" b="1" dirty="0">
                <a:solidFill>
                  <a:schemeClr val="tx1"/>
                </a:solidFill>
              </a:rPr>
              <a:t>5, 10, 15 …</a:t>
            </a:r>
          </a:p>
        </p:txBody>
      </p:sp>
      <p:sp>
        <p:nvSpPr>
          <p:cNvPr id="29" name="Rectangle 28">
            <a:extLst>
              <a:ext uri="{FF2B5EF4-FFF2-40B4-BE49-F238E27FC236}">
                <a16:creationId xmlns:a16="http://schemas.microsoft.com/office/drawing/2014/main" id="{F46B8588-A797-A5AA-6364-1EBF01AD25F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2 digits.</a:t>
            </a:r>
          </a:p>
        </p:txBody>
      </p:sp>
      <p:sp>
        <p:nvSpPr>
          <p:cNvPr id="30" name="Rectangle 29">
            <a:extLst>
              <a:ext uri="{FF2B5EF4-FFF2-40B4-BE49-F238E27FC236}">
                <a16:creationId xmlns:a16="http://schemas.microsoft.com/office/drawing/2014/main" id="{4EC9B7EA-29C2-A2B2-0017-BE2127BEF11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from 10 to 50.  </a:t>
            </a:r>
          </a:p>
          <a:p>
            <a:pPr algn="ctr"/>
            <a:r>
              <a:rPr lang="en-US" b="1" dirty="0">
                <a:solidFill>
                  <a:schemeClr val="tx1"/>
                </a:solidFill>
              </a:rPr>
              <a:t>Cross off those numbers.  </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E3E12CB8-D7C2-FFA0-E080-AC2B2613A82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4 is not in the answer.</a:t>
            </a:r>
          </a:p>
        </p:txBody>
      </p:sp>
      <p:sp>
        <p:nvSpPr>
          <p:cNvPr id="32" name="Rectangle 31">
            <a:extLst>
              <a:ext uri="{FF2B5EF4-FFF2-40B4-BE49-F238E27FC236}">
                <a16:creationId xmlns:a16="http://schemas.microsoft.com/office/drawing/2014/main" id="{FFE50C68-7E09-B003-95E3-8969BDCEBCB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a:t>
            </a:r>
            <a:r>
              <a:rPr lang="en-US" b="1" u="sng" dirty="0">
                <a:solidFill>
                  <a:schemeClr val="tx1"/>
                </a:solidFill>
              </a:rPr>
              <a:t>top</a:t>
            </a:r>
            <a:r>
              <a:rPr lang="en-US" b="1" dirty="0">
                <a:solidFill>
                  <a:schemeClr val="tx1"/>
                </a:solidFill>
              </a:rPr>
              <a:t> of the die for a clue.  That digit is not in the answer.</a:t>
            </a:r>
          </a:p>
        </p:txBody>
      </p:sp>
      <p:sp>
        <p:nvSpPr>
          <p:cNvPr id="14" name="TextBox 13">
            <a:extLst>
              <a:ext uri="{FF2B5EF4-FFF2-40B4-BE49-F238E27FC236}">
                <a16:creationId xmlns:a16="http://schemas.microsoft.com/office/drawing/2014/main" id="{98D9B19B-12EF-9CB0-0E8D-942FBED80C2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9E93547-217D-DE6D-BB11-D135B279CE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46746F4-3EE6-D4CD-DEE7-6BB4F82C9AC2}"/>
              </a:ext>
            </a:extLst>
          </p:cNvPr>
          <p:cNvGraphicFramePr>
            <a:graphicFrameLocks noGrp="1"/>
          </p:cNvGraphicFramePr>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BC3A24F8-24DF-9F45-7C75-89850AE42E03}"/>
              </a:ext>
            </a:extLst>
          </p:cNvPr>
          <p:cNvGraphicFramePr>
            <a:graphicFrameLocks noGrp="1"/>
          </p:cNvGraphicFramePr>
          <p:nvPr>
            <p:extLst>
              <p:ext uri="{D42A27DB-BD31-4B8C-83A1-F6EECF244321}">
                <p14:modId xmlns:p14="http://schemas.microsoft.com/office/powerpoint/2010/main" val="3252250835"/>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32D6E6D8-1BDF-F0B3-C07E-64311AC5DB34}"/>
              </a:ext>
            </a:extLst>
          </p:cNvPr>
          <p:cNvGraphicFramePr>
            <a:graphicFrameLocks noGrp="1"/>
          </p:cNvGraphicFramePr>
          <p:nvPr>
            <p:extLst>
              <p:ext uri="{D42A27DB-BD31-4B8C-83A1-F6EECF244321}">
                <p14:modId xmlns:p14="http://schemas.microsoft.com/office/powerpoint/2010/main" val="2902117965"/>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F892DA8E-8FC6-DAF1-30B0-1D1BF733F225}"/>
              </a:ext>
            </a:extLst>
          </p:cNvPr>
          <p:cNvGraphicFramePr>
            <a:graphicFrameLocks noGrp="1"/>
          </p:cNvGraphicFramePr>
          <p:nvPr>
            <p:extLst>
              <p:ext uri="{D42A27DB-BD31-4B8C-83A1-F6EECF244321}">
                <p14:modId xmlns:p14="http://schemas.microsoft.com/office/powerpoint/2010/main" val="12357899"/>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C920B0F1-2CC8-EE43-4CA7-4CE4C0E8738E}"/>
              </a:ext>
            </a:extLst>
          </p:cNvPr>
          <p:cNvGraphicFramePr>
            <a:graphicFrameLocks noGrp="1"/>
          </p:cNvGraphicFramePr>
          <p:nvPr>
            <p:extLst>
              <p:ext uri="{D42A27DB-BD31-4B8C-83A1-F6EECF244321}">
                <p14:modId xmlns:p14="http://schemas.microsoft.com/office/powerpoint/2010/main" val="1687619846"/>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5B46F3DB-51D5-2F2D-31C5-2ACD4068272D}"/>
              </a:ext>
            </a:extLst>
          </p:cNvPr>
          <p:cNvGraphicFramePr>
            <a:graphicFrameLocks noGrp="1"/>
          </p:cNvGraphicFramePr>
          <p:nvPr>
            <p:extLst>
              <p:ext uri="{D42A27DB-BD31-4B8C-83A1-F6EECF244321}">
                <p14:modId xmlns:p14="http://schemas.microsoft.com/office/powerpoint/2010/main" val="1648576109"/>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4595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56CBEC-8E75-6F33-B687-E20C88CFE6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8D9CC1B-0C2F-0C4C-4054-5BF81CC3004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2627802-DD8C-08F1-F61C-6AE0DEC1AF0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74717BF-3A23-5046-5281-D0FBF937FD2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67E6467-A60D-0888-61DA-8A0ECC07080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902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748538-0FC6-54E0-4DF7-824AF9FCF73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63439823-675D-73F5-C252-3985ED937B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25 connectors</a:t>
            </a:r>
          </a:p>
        </p:txBody>
      </p:sp>
      <p:sp>
        <p:nvSpPr>
          <p:cNvPr id="17" name="Rectangle 16">
            <a:extLst>
              <a:ext uri="{FF2B5EF4-FFF2-40B4-BE49-F238E27FC236}">
                <a16:creationId xmlns:a16="http://schemas.microsoft.com/office/drawing/2014/main" id="{52A5F9E0-B588-D686-15E8-9C28F0C91CD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D60BA44C-90E8-0111-7176-4C9870313FC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a:extLst>
              <a:ext uri="{FF2B5EF4-FFF2-40B4-BE49-F238E27FC236}">
                <a16:creationId xmlns:a16="http://schemas.microsoft.com/office/drawing/2014/main" id="{1E6056E6-BE81-3143-FBA8-BC104108CBE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14CA759-5F34-0774-63DA-624DD73C01C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8814FD5-4FDB-D468-F730-DFBCFC27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15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536B-635E-B659-067F-4315FA225E0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84F04A4-2705-33EF-F294-EE1C6C0653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7702A5A-062E-4C39-9F85-4AF4C2625044}"/>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7F162140-41CA-B1CF-6DAD-BDF5CF81D0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E8D86EE-CC76-82F6-7703-3478F7ABCB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D29E5A32-3529-D718-2A9A-1BBA2C8959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CDB5F79-F703-CDBA-D50E-7569774DF23A}"/>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59B6BA7-89CC-E0F0-C56E-D49715F935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D81364B-2268-390E-890B-20395E62441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97A72E0F-8BD9-EF21-BA63-9098EF34F9C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51C25DAC-6353-2FEA-FCD9-6DC2B3C0EC8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50C41A9-2FB2-4408-C5DC-D5946592636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ADDFEB59-1C47-F248-2FBE-B5309BFD251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BACC107-A801-2C97-911A-A93FCCC550F4}"/>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02B1220-69E1-188A-9297-6F5E2BE775D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F9D4CE7B-B004-E4D7-3DCB-1FE527BBC21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90E69C2-7A38-25EE-8A79-BAE4387594F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0FC2213D-E5EE-9F2C-5A4E-61A6ECFD49F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9E11E7E-33EE-B0BC-8BEF-32E0A41BBF8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9493E2B3-AB5C-FAFC-7B19-DB5DD5C6A289}"/>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3E1368C-5563-5288-432E-3A07C1011AC4}"/>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00BD98F-A344-301C-AAFD-B8CABB7A549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FB60137-71B8-6864-3439-2DA89F5D2BE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13E7C26-FD40-54AA-FEE4-E4F5B3228EE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1504AAC-490D-B345-6D22-F8EF819990D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620D8339-5AEE-7559-7556-1D4951C1382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54E90E19-0A21-61F9-7C24-A64AB617A2E0}"/>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8F1FC0E-F170-63F0-6962-8762AF5CEE0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61E8AAC-6D40-8D48-9097-56754F512FC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D1C58CE-4484-C3E1-C932-270484DF772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34D1F10-6CCC-640F-62F0-BB7C212CB7B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089ABEA-645E-2FC3-84EF-178C1ADE51D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9F5137C-5ABA-5951-5B1E-1AF27C1D8356}"/>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39BE9A2-6AAF-899C-C4A5-950CFBC585E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E7D91A8-0525-64A0-6A29-6F0930D69B2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E871825-0312-B71C-9279-FF4990E979A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CB4BC80-88FC-0A15-B09C-6D132D8E397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B831C70-9224-273C-4690-21A4C9F1E69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2C62BC5-D754-69BE-B1B3-E6D3A837EE3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C42C54-49F9-E83B-A444-D4A00D0CCAA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E646139-417F-DC43-CA1D-1986FFDF738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24C6489-07E2-3214-0B84-BDC93049A7D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65667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Clue on the Top </a:t>
            </a:r>
          </a:p>
          <a:p>
            <a:r>
              <a:rPr lang="en-US" sz="6000" b="1" dirty="0">
                <a:solidFill>
                  <a:srgbClr val="FFFF00"/>
                </a:solidFill>
              </a:rPr>
              <a:t>of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34AE7A-BA1B-4C30-6CD1-0D04AB910B8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C9D08-9289-82AF-1C0A-FA848F7D730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  </a:t>
            </a:r>
          </a:p>
          <a:p>
            <a:pPr algn="ctr"/>
            <a:r>
              <a:rPr lang="en-US" b="1" dirty="0">
                <a:solidFill>
                  <a:schemeClr val="tx1"/>
                </a:solidFill>
              </a:rPr>
              <a:t>5, 10, 15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2 digits.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from 10 to 50.  </a:t>
            </a:r>
          </a:p>
          <a:p>
            <a:pPr algn="ctr"/>
            <a:r>
              <a:rPr lang="en-US" b="1" dirty="0">
                <a:solidFill>
                  <a:schemeClr val="tx1"/>
                </a:solidFill>
              </a:rPr>
              <a:t>Cross off those numbers.  </a:t>
            </a:r>
          </a:p>
          <a:p>
            <a:pPr algn="ctr"/>
            <a:r>
              <a:rPr lang="en-US" b="1" dirty="0">
                <a:solidFill>
                  <a:schemeClr val="tx1"/>
                </a:solidFill>
              </a:rPr>
              <a:t>10, 20, 30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4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a:t>
            </a:r>
            <a:r>
              <a:rPr lang="en-US" b="1" u="sng" dirty="0">
                <a:solidFill>
                  <a:schemeClr val="tx1"/>
                </a:solidFill>
              </a:rPr>
              <a:t>top</a:t>
            </a:r>
            <a:r>
              <a:rPr lang="en-US" b="1" dirty="0">
                <a:solidFill>
                  <a:schemeClr val="tx1"/>
                </a:solidFill>
              </a:rPr>
              <a:t> of the die for a clue.  That digit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2F187C-A20F-B248-5CA8-34102B225C1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25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216DB966-A878-C82A-20F3-F313717F1BD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2C6F78-D8BE-D276-F378-FFD9B096497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3388D58-A478-2B62-0AD6-436796AD1F3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Clue on the Top </a:t>
            </a:r>
          </a:p>
          <a:p>
            <a:r>
              <a:rPr lang="en-US" sz="6000" b="1" dirty="0">
                <a:solidFill>
                  <a:srgbClr val="FFFF00"/>
                </a:solidFill>
              </a:rPr>
              <a:t>of the Die”</a:t>
            </a:r>
          </a:p>
        </p:txBody>
      </p:sp>
      <p:sp>
        <p:nvSpPr>
          <p:cNvPr id="4" name="Rectangle 3">
            <a:extLst>
              <a:ext uri="{FF2B5EF4-FFF2-40B4-BE49-F238E27FC236}">
                <a16:creationId xmlns:a16="http://schemas.microsoft.com/office/drawing/2014/main" id="{54E472D9-9E3E-0E56-AA77-F2FBF3820A7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018434D-47B1-FD8A-62B3-143DED2EFB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D1349D6-E774-5B68-F342-82D3C1721F7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18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868E96-6D6E-D24C-0AC9-917F4FC51BD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AA2CE7-7E16-FA45-5A27-5109C84AB86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E8EA1A9E-2C34-2AF6-33EA-22DA3E0364C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22E3346-F3FD-B480-DCAB-14648E7905B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1019D568-5036-814B-4214-5CD191C89F3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C2F9544-AFE8-A38D-4BCE-88D289800C2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51BE4BA-9B72-ED85-7F4D-6AC5F0790BC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563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19599</TotalTime>
  <Words>2275</Words>
  <Application>Microsoft Office PowerPoint</Application>
  <PresentationFormat>On-screen Show (4:3)</PresentationFormat>
  <Paragraphs>649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219</cp:revision>
  <dcterms:created xsi:type="dcterms:W3CDTF">2020-11-09T02:38:45Z</dcterms:created>
  <dcterms:modified xsi:type="dcterms:W3CDTF">2024-10-23T22:47:16Z</dcterms:modified>
</cp:coreProperties>
</file>