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1710" r:id="rId2"/>
    <p:sldId id="1713" r:id="rId3"/>
    <p:sldId id="1711" r:id="rId4"/>
    <p:sldId id="1712" r:id="rId5"/>
    <p:sldId id="1714" r:id="rId6"/>
    <p:sldId id="1715" r:id="rId7"/>
    <p:sldId id="1716" r:id="rId8"/>
    <p:sldId id="1680" r:id="rId9"/>
    <p:sldId id="257" r:id="rId10"/>
    <p:sldId id="258" r:id="rId11"/>
    <p:sldId id="259" r:id="rId12"/>
    <p:sldId id="260" r:id="rId13"/>
    <p:sldId id="261" r:id="rId14"/>
    <p:sldId id="1691" r:id="rId15"/>
    <p:sldId id="1693" r:id="rId16"/>
    <p:sldId id="1694" r:id="rId17"/>
    <p:sldId id="1695" r:id="rId18"/>
    <p:sldId id="1696" r:id="rId19"/>
    <p:sldId id="1697" r:id="rId20"/>
    <p:sldId id="1705" r:id="rId21"/>
    <p:sldId id="1699" r:id="rId22"/>
    <p:sldId id="1700" r:id="rId23"/>
    <p:sldId id="1701" r:id="rId24"/>
    <p:sldId id="1702" r:id="rId25"/>
    <p:sldId id="1703" r:id="rId26"/>
    <p:sldId id="1706"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B050"/>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4" d="100"/>
          <a:sy n="104" d="100"/>
        </p:scale>
        <p:origin x="1188" y="9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11/4/2024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14</a:t>
            </a:fld>
            <a:endParaRPr lang="en-US"/>
          </a:p>
        </p:txBody>
      </p:sp>
    </p:spTree>
    <p:extLst>
      <p:ext uri="{BB962C8B-B14F-4D97-AF65-F5344CB8AC3E}">
        <p14:creationId xmlns:p14="http://schemas.microsoft.com/office/powerpoint/2010/main" val="3914269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20</a:t>
            </a:fld>
            <a:endParaRPr lang="en-US"/>
          </a:p>
        </p:txBody>
      </p:sp>
    </p:spTree>
    <p:extLst>
      <p:ext uri="{BB962C8B-B14F-4D97-AF65-F5344CB8AC3E}">
        <p14:creationId xmlns:p14="http://schemas.microsoft.com/office/powerpoint/2010/main" val="3914269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26</a:t>
            </a:fld>
            <a:endParaRPr lang="en-US"/>
          </a:p>
        </p:txBody>
      </p:sp>
    </p:spTree>
    <p:extLst>
      <p:ext uri="{BB962C8B-B14F-4D97-AF65-F5344CB8AC3E}">
        <p14:creationId xmlns:p14="http://schemas.microsoft.com/office/powerpoint/2010/main" val="3914269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11/4/2024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9.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13.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22.png"/><Relationship Id="rId38" Type="http://schemas.openxmlformats.org/officeDocument/2006/relationships/image" Target="../media/image25.jpe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image" Target="../media/image16.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hyperlink" Target="http://www.stevewyborney.com/?p=1028" TargetMode="External"/><Relationship Id="rId24" Type="http://schemas.openxmlformats.org/officeDocument/2006/relationships/image" Target="../media/image18.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24.jpeg"/><Relationship Id="rId5" Type="http://schemas.openxmlformats.org/officeDocument/2006/relationships/hyperlink" Target="https://stevewyborney.com/2019/09/51-esti-mysteries/" TargetMode="External"/><Relationship Id="rId15" Type="http://schemas.openxmlformats.org/officeDocument/2006/relationships/image" Target="../media/image14.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20.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12.jpeg"/><Relationship Id="rId19" Type="http://schemas.openxmlformats.org/officeDocument/2006/relationships/image" Target="../media/image15.png"/><Relationship Id="rId31" Type="http://schemas.openxmlformats.org/officeDocument/2006/relationships/image" Target="../media/image21.png"/><Relationship Id="rId4" Type="http://schemas.openxmlformats.org/officeDocument/2006/relationships/image" Target="../media/image9.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7.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9.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13.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22.png"/><Relationship Id="rId38" Type="http://schemas.openxmlformats.org/officeDocument/2006/relationships/image" Target="../media/image25.jpe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image" Target="../media/image16.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hyperlink" Target="http://www.stevewyborney.com/?p=1028" TargetMode="External"/><Relationship Id="rId24" Type="http://schemas.openxmlformats.org/officeDocument/2006/relationships/image" Target="../media/image18.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24.jpeg"/><Relationship Id="rId5" Type="http://schemas.openxmlformats.org/officeDocument/2006/relationships/hyperlink" Target="https://stevewyborney.com/2019/09/51-esti-mysteries/" TargetMode="External"/><Relationship Id="rId15" Type="http://schemas.openxmlformats.org/officeDocument/2006/relationships/image" Target="../media/image14.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20.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12.jpeg"/><Relationship Id="rId19" Type="http://schemas.openxmlformats.org/officeDocument/2006/relationships/image" Target="../media/image15.png"/><Relationship Id="rId31" Type="http://schemas.openxmlformats.org/officeDocument/2006/relationships/image" Target="../media/image21.png"/><Relationship Id="rId4" Type="http://schemas.openxmlformats.org/officeDocument/2006/relationships/image" Target="../media/image9.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7.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9.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13.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22.png"/><Relationship Id="rId38" Type="http://schemas.openxmlformats.org/officeDocument/2006/relationships/image" Target="../media/image25.jpe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image" Target="../media/image16.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hyperlink" Target="http://www.stevewyborney.com/?p=1028" TargetMode="External"/><Relationship Id="rId24" Type="http://schemas.openxmlformats.org/officeDocument/2006/relationships/image" Target="../media/image18.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24.jpeg"/><Relationship Id="rId5" Type="http://schemas.openxmlformats.org/officeDocument/2006/relationships/hyperlink" Target="https://stevewyborney.com/2019/09/51-esti-mysteries/" TargetMode="External"/><Relationship Id="rId15" Type="http://schemas.openxmlformats.org/officeDocument/2006/relationships/image" Target="../media/image14.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20.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12.jpeg"/><Relationship Id="rId19" Type="http://schemas.openxmlformats.org/officeDocument/2006/relationships/image" Target="../media/image15.png"/><Relationship Id="rId31" Type="http://schemas.openxmlformats.org/officeDocument/2006/relationships/image" Target="../media/image21.png"/><Relationship Id="rId4" Type="http://schemas.openxmlformats.org/officeDocument/2006/relationships/image" Target="../media/image9.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7.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7F448A9-66F5-435B-9373-DEACA4DF0B2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A45ABDA-04E9-5D66-90EE-B96346C9E9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285703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4D42D6-DD4A-D696-B86D-A82D1541B189}"/>
              </a:ext>
            </a:extLst>
          </p:cNvPr>
          <p:cNvPicPr>
            <a:picLocks noChangeAspect="1"/>
          </p:cNvPicPr>
          <p:nvPr/>
        </p:nvPicPr>
        <p:blipFill rotWithShape="1">
          <a:blip r:embed="rId2">
            <a:extLst>
              <a:ext uri="{28A0092B-C50C-407E-A947-70E740481C1C}">
                <a14:useLocalDpi xmlns:a14="http://schemas.microsoft.com/office/drawing/2010/main" val="0"/>
              </a:ext>
            </a:extLst>
          </a:blip>
          <a:srcRect r="58333"/>
          <a:stretch/>
        </p:blipFill>
        <p:spPr>
          <a:xfrm>
            <a:off x="0" y="0"/>
            <a:ext cx="3810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spinners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811848-BA19-04CB-9413-9B564E47AD3C}"/>
              </a:ext>
            </a:extLst>
          </p:cNvPr>
          <p:cNvPicPr>
            <a:picLocks noChangeAspect="1"/>
          </p:cNvPicPr>
          <p:nvPr/>
        </p:nvPicPr>
        <p:blipFill rotWithShape="1">
          <a:blip r:embed="rId2">
            <a:extLst>
              <a:ext uri="{28A0092B-C50C-407E-A947-70E740481C1C}">
                <a14:useLocalDpi xmlns:a14="http://schemas.microsoft.com/office/drawing/2010/main" val="0"/>
              </a:ext>
            </a:extLst>
          </a:blip>
          <a:srcRect r="58333"/>
          <a:stretch/>
        </p:blipFill>
        <p:spPr>
          <a:xfrm>
            <a:off x="0" y="0"/>
            <a:ext cx="3810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greater than 18 </a:t>
            </a:r>
          </a:p>
          <a:p>
            <a:pPr algn="ctr"/>
            <a:r>
              <a:rPr lang="en-US" b="1" dirty="0">
                <a:solidFill>
                  <a:schemeClr val="tx1"/>
                </a:solidFill>
              </a:rPr>
              <a:t>and less than 40.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Cross off the numbers in this pattern:</a:t>
            </a:r>
          </a:p>
          <a:p>
            <a:pPr algn="ctr"/>
            <a:r>
              <a:rPr lang="en-US" b="1" dirty="0">
                <a:solidFill>
                  <a:schemeClr val="tx1"/>
                </a:solidFill>
              </a:rPr>
              <a:t>20, 22, 24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not 31.</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Eliminate 3 numbers with this clue.</a:t>
            </a:r>
          </a:p>
          <a:p>
            <a:pPr algn="ctr"/>
            <a:endParaRPr lang="en-US" sz="1200" b="1" dirty="0">
              <a:solidFill>
                <a:schemeClr val="tx1"/>
              </a:solidFill>
            </a:endParaRPr>
          </a:p>
          <a:p>
            <a:pPr algn="ctr"/>
            <a:r>
              <a:rPr lang="en-US" b="1" dirty="0">
                <a:solidFill>
                  <a:schemeClr val="tx1"/>
                </a:solidFill>
              </a:rPr>
              <a:t> ____ , 36 ,  ____ , 38 , ____</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does not include the digit 2.</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A8E3A2-C673-A8B8-D3A6-7400BBF74C1E}"/>
              </a:ext>
            </a:extLst>
          </p:cNvPr>
          <p:cNvPicPr>
            <a:picLocks noChangeAspect="1"/>
          </p:cNvPicPr>
          <p:nvPr/>
        </p:nvPicPr>
        <p:blipFill rotWithShape="1">
          <a:blip r:embed="rId2">
            <a:extLst>
              <a:ext uri="{28A0092B-C50C-407E-A947-70E740481C1C}">
                <a14:useLocalDpi xmlns:a14="http://schemas.microsoft.com/office/drawing/2010/main" val="0"/>
              </a:ext>
            </a:extLst>
          </a:blip>
          <a:srcRect r="58333"/>
          <a:stretch/>
        </p:blipFill>
        <p:spPr>
          <a:xfrm>
            <a:off x="0" y="0"/>
            <a:ext cx="3810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6C571E-2D5F-879E-DC20-FBCAAB83B90D}"/>
              </a:ext>
            </a:extLst>
          </p:cNvPr>
          <p:cNvPicPr>
            <a:picLocks noChangeAspect="1"/>
          </p:cNvPicPr>
          <p:nvPr/>
        </p:nvPicPr>
        <p:blipFill rotWithShape="1">
          <a:blip r:embed="rId2">
            <a:extLst>
              <a:ext uri="{28A0092B-C50C-407E-A947-70E740481C1C}">
                <a14:useLocalDpi xmlns:a14="http://schemas.microsoft.com/office/drawing/2010/main" val="0"/>
              </a:ext>
            </a:extLst>
          </a:blip>
          <a:srcRect r="58333"/>
          <a:stretch/>
        </p:blipFill>
        <p:spPr>
          <a:xfrm>
            <a:off x="0" y="0"/>
            <a:ext cx="3810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33 spinners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 action="ppaction://noaction"/>
              </a:rPr>
              <a:t> </a:t>
            </a:r>
          </a:p>
          <a:p>
            <a:pPr algn="ctr"/>
            <a:r>
              <a:rPr lang="en-US" sz="1000" b="1" dirty="0">
                <a:hlinkClick r:id="" action="ppaction://noaction"/>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2455735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“Spinning Around”</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504364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4D42D6-DD4A-D696-B86D-A82D1541B189}"/>
              </a:ext>
            </a:extLst>
          </p:cNvPr>
          <p:cNvPicPr>
            <a:picLocks noChangeAspect="1"/>
          </p:cNvPicPr>
          <p:nvPr/>
        </p:nvPicPr>
        <p:blipFill rotWithShape="1">
          <a:blip r:embed="rId2">
            <a:extLst>
              <a:ext uri="{28A0092B-C50C-407E-A947-70E740481C1C}">
                <a14:useLocalDpi xmlns:a14="http://schemas.microsoft.com/office/drawing/2010/main" val="0"/>
              </a:ext>
            </a:extLst>
          </a:blip>
          <a:srcRect r="58333"/>
          <a:stretch/>
        </p:blipFill>
        <p:spPr>
          <a:xfrm>
            <a:off x="0" y="0"/>
            <a:ext cx="3810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spinners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5205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811848-BA19-04CB-9413-9B564E47AD3C}"/>
              </a:ext>
            </a:extLst>
          </p:cNvPr>
          <p:cNvPicPr>
            <a:picLocks noChangeAspect="1"/>
          </p:cNvPicPr>
          <p:nvPr/>
        </p:nvPicPr>
        <p:blipFill rotWithShape="1">
          <a:blip r:embed="rId2">
            <a:extLst>
              <a:ext uri="{28A0092B-C50C-407E-A947-70E740481C1C}">
                <a14:useLocalDpi xmlns:a14="http://schemas.microsoft.com/office/drawing/2010/main" val="0"/>
              </a:ext>
            </a:extLst>
          </a:blip>
          <a:srcRect r="58333"/>
          <a:stretch/>
        </p:blipFill>
        <p:spPr>
          <a:xfrm>
            <a:off x="685800" y="0"/>
            <a:ext cx="3218616" cy="5793508"/>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greater than 18 </a:t>
            </a:r>
          </a:p>
          <a:p>
            <a:pPr algn="ctr"/>
            <a:r>
              <a:rPr lang="en-US" b="1" dirty="0">
                <a:solidFill>
                  <a:schemeClr val="tx1"/>
                </a:solidFill>
              </a:rPr>
              <a:t>and less than 40.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Cross off the numbers in this pattern:</a:t>
            </a:r>
          </a:p>
          <a:p>
            <a:pPr algn="ctr"/>
            <a:r>
              <a:rPr lang="en-US" b="1" dirty="0">
                <a:solidFill>
                  <a:schemeClr val="tx1"/>
                </a:solidFill>
              </a:rPr>
              <a:t>20, 22, 24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not 31.</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Eliminate 3 numbers with this clue.</a:t>
            </a:r>
          </a:p>
          <a:p>
            <a:pPr algn="ctr"/>
            <a:endParaRPr lang="en-US" sz="1200" b="1" dirty="0">
              <a:solidFill>
                <a:schemeClr val="tx1"/>
              </a:solidFill>
            </a:endParaRPr>
          </a:p>
          <a:p>
            <a:pPr algn="ctr"/>
            <a:r>
              <a:rPr lang="en-US" b="1" dirty="0">
                <a:solidFill>
                  <a:schemeClr val="tx1"/>
                </a:solidFill>
              </a:rPr>
              <a:t> ____ , 36 ,  ____ , 38 , ____</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does not include the digit 2.</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2B0D0DDD-028C-1D5C-D487-ECC0D01FBE2B}"/>
              </a:ext>
            </a:extLst>
          </p:cNvPr>
          <p:cNvGraphicFramePr>
            <a:graphicFrameLocks noGrp="1"/>
          </p:cNvGraphicFramePr>
          <p:nvPr>
            <p:extLst>
              <p:ext uri="{D42A27DB-BD31-4B8C-83A1-F6EECF244321}">
                <p14:modId xmlns:p14="http://schemas.microsoft.com/office/powerpoint/2010/main" val="1093171210"/>
              </p:ext>
            </p:extLst>
          </p:nvPr>
        </p:nvGraphicFramePr>
        <p:xfrm>
          <a:off x="762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237971489"/>
                    </a:ext>
                  </a:extLst>
                </a:gridCol>
                <a:gridCol w="441960">
                  <a:extLst>
                    <a:ext uri="{9D8B030D-6E8A-4147-A177-3AD203B41FA5}">
                      <a16:colId xmlns:a16="http://schemas.microsoft.com/office/drawing/2014/main" val="2539511627"/>
                    </a:ext>
                  </a:extLst>
                </a:gridCol>
                <a:gridCol w="441960">
                  <a:extLst>
                    <a:ext uri="{9D8B030D-6E8A-4147-A177-3AD203B41FA5}">
                      <a16:colId xmlns:a16="http://schemas.microsoft.com/office/drawing/2014/main" val="550344139"/>
                    </a:ext>
                  </a:extLst>
                </a:gridCol>
                <a:gridCol w="441960">
                  <a:extLst>
                    <a:ext uri="{9D8B030D-6E8A-4147-A177-3AD203B41FA5}">
                      <a16:colId xmlns:a16="http://schemas.microsoft.com/office/drawing/2014/main" val="1783704661"/>
                    </a:ext>
                  </a:extLst>
                </a:gridCol>
                <a:gridCol w="441960">
                  <a:extLst>
                    <a:ext uri="{9D8B030D-6E8A-4147-A177-3AD203B41FA5}">
                      <a16:colId xmlns:a16="http://schemas.microsoft.com/office/drawing/2014/main" val="1832250528"/>
                    </a:ext>
                  </a:extLst>
                </a:gridCol>
                <a:gridCol w="441960">
                  <a:extLst>
                    <a:ext uri="{9D8B030D-6E8A-4147-A177-3AD203B41FA5}">
                      <a16:colId xmlns:a16="http://schemas.microsoft.com/office/drawing/2014/main" val="1731024817"/>
                    </a:ext>
                  </a:extLst>
                </a:gridCol>
                <a:gridCol w="441960">
                  <a:extLst>
                    <a:ext uri="{9D8B030D-6E8A-4147-A177-3AD203B41FA5}">
                      <a16:colId xmlns:a16="http://schemas.microsoft.com/office/drawing/2014/main" val="464482418"/>
                    </a:ext>
                  </a:extLst>
                </a:gridCol>
                <a:gridCol w="441960">
                  <a:extLst>
                    <a:ext uri="{9D8B030D-6E8A-4147-A177-3AD203B41FA5}">
                      <a16:colId xmlns:a16="http://schemas.microsoft.com/office/drawing/2014/main" val="672422330"/>
                    </a:ext>
                  </a:extLst>
                </a:gridCol>
                <a:gridCol w="441960">
                  <a:extLst>
                    <a:ext uri="{9D8B030D-6E8A-4147-A177-3AD203B41FA5}">
                      <a16:colId xmlns:a16="http://schemas.microsoft.com/office/drawing/2014/main" val="355191098"/>
                    </a:ext>
                  </a:extLst>
                </a:gridCol>
                <a:gridCol w="441960">
                  <a:extLst>
                    <a:ext uri="{9D8B030D-6E8A-4147-A177-3AD203B41FA5}">
                      <a16:colId xmlns:a16="http://schemas.microsoft.com/office/drawing/2014/main" val="2166119694"/>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01569103"/>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3722829"/>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0417328"/>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7045999"/>
                  </a:ext>
                </a:extLst>
              </a:tr>
            </a:tbl>
          </a:graphicData>
        </a:graphic>
      </p:graphicFrame>
    </p:spTree>
    <p:extLst>
      <p:ext uri="{BB962C8B-B14F-4D97-AF65-F5344CB8AC3E}">
        <p14:creationId xmlns:p14="http://schemas.microsoft.com/office/powerpoint/2010/main" val="1838566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A8E3A2-C673-A8B8-D3A6-7400BBF74C1E}"/>
              </a:ext>
            </a:extLst>
          </p:cNvPr>
          <p:cNvPicPr>
            <a:picLocks noChangeAspect="1"/>
          </p:cNvPicPr>
          <p:nvPr/>
        </p:nvPicPr>
        <p:blipFill rotWithShape="1">
          <a:blip r:embed="rId2">
            <a:extLst>
              <a:ext uri="{28A0092B-C50C-407E-A947-70E740481C1C}">
                <a14:useLocalDpi xmlns:a14="http://schemas.microsoft.com/office/drawing/2010/main" val="0"/>
              </a:ext>
            </a:extLst>
          </a:blip>
          <a:srcRect r="58333"/>
          <a:stretch/>
        </p:blipFill>
        <p:spPr>
          <a:xfrm>
            <a:off x="0" y="0"/>
            <a:ext cx="3810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070648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6C571E-2D5F-879E-DC20-FBCAAB83B90D}"/>
              </a:ext>
            </a:extLst>
          </p:cNvPr>
          <p:cNvPicPr>
            <a:picLocks noChangeAspect="1"/>
          </p:cNvPicPr>
          <p:nvPr/>
        </p:nvPicPr>
        <p:blipFill rotWithShape="1">
          <a:blip r:embed="rId2">
            <a:extLst>
              <a:ext uri="{28A0092B-C50C-407E-A947-70E740481C1C}">
                <a14:useLocalDpi xmlns:a14="http://schemas.microsoft.com/office/drawing/2010/main" val="0"/>
              </a:ext>
            </a:extLst>
          </a:blip>
          <a:srcRect r="58333"/>
          <a:stretch/>
        </p:blipFill>
        <p:spPr>
          <a:xfrm>
            <a:off x="0" y="0"/>
            <a:ext cx="3810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33 spinners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483404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E6D33B9-DF0E-44F9-4816-7092B486EDC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8634150-39D8-C1E7-5DD1-9A89D270CF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30132540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 action="ppaction://noaction"/>
              </a:rPr>
              <a:t> </a:t>
            </a:r>
          </a:p>
          <a:p>
            <a:pPr algn="ctr"/>
            <a:r>
              <a:rPr lang="en-US" sz="1000" b="1" dirty="0">
                <a:hlinkClick r:id="" action="ppaction://noaction"/>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3126293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“Spinning Around”</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221392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4D42D6-DD4A-D696-B86D-A82D1541B189}"/>
              </a:ext>
            </a:extLst>
          </p:cNvPr>
          <p:cNvPicPr>
            <a:picLocks noChangeAspect="1"/>
          </p:cNvPicPr>
          <p:nvPr/>
        </p:nvPicPr>
        <p:blipFill rotWithShape="1">
          <a:blip r:embed="rId2">
            <a:extLst>
              <a:ext uri="{28A0092B-C50C-407E-A947-70E740481C1C}">
                <a14:useLocalDpi xmlns:a14="http://schemas.microsoft.com/office/drawing/2010/main" val="0"/>
              </a:ext>
            </a:extLst>
          </a:blip>
          <a:srcRect r="58333"/>
          <a:stretch/>
        </p:blipFill>
        <p:spPr>
          <a:xfrm>
            <a:off x="0" y="0"/>
            <a:ext cx="3810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spinners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34367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811848-BA19-04CB-9413-9B564E47AD3C}"/>
              </a:ext>
            </a:extLst>
          </p:cNvPr>
          <p:cNvPicPr>
            <a:picLocks noChangeAspect="1"/>
          </p:cNvPicPr>
          <p:nvPr/>
        </p:nvPicPr>
        <p:blipFill rotWithShape="1">
          <a:blip r:embed="rId2">
            <a:extLst>
              <a:ext uri="{28A0092B-C50C-407E-A947-70E740481C1C}">
                <a14:useLocalDpi xmlns:a14="http://schemas.microsoft.com/office/drawing/2010/main" val="0"/>
              </a:ext>
            </a:extLst>
          </a:blip>
          <a:srcRect r="58333"/>
          <a:stretch/>
        </p:blipFill>
        <p:spPr>
          <a:xfrm>
            <a:off x="685800" y="0"/>
            <a:ext cx="3218616" cy="5793508"/>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greater than 18 </a:t>
            </a:r>
          </a:p>
          <a:p>
            <a:pPr algn="ctr"/>
            <a:r>
              <a:rPr lang="en-US" b="1" dirty="0">
                <a:solidFill>
                  <a:schemeClr val="tx1"/>
                </a:solidFill>
              </a:rPr>
              <a:t>and less than 40.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Cross off the numbers in this pattern:</a:t>
            </a:r>
          </a:p>
          <a:p>
            <a:pPr algn="ctr"/>
            <a:r>
              <a:rPr lang="en-US" b="1" dirty="0">
                <a:solidFill>
                  <a:schemeClr val="tx1"/>
                </a:solidFill>
              </a:rPr>
              <a:t>20, 22, 24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not 31.</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Eliminate 3 numbers with this clue.</a:t>
            </a:r>
          </a:p>
          <a:p>
            <a:pPr algn="ctr"/>
            <a:endParaRPr lang="en-US" sz="1200" b="1" dirty="0">
              <a:solidFill>
                <a:schemeClr val="tx1"/>
              </a:solidFill>
            </a:endParaRPr>
          </a:p>
          <a:p>
            <a:pPr algn="ctr"/>
            <a:r>
              <a:rPr lang="en-US" b="1" dirty="0">
                <a:solidFill>
                  <a:schemeClr val="tx1"/>
                </a:solidFill>
              </a:rPr>
              <a:t> ____ , 36 ,  ____ , 38 , ____</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does not include the digit 2.</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2B0D0DDD-028C-1D5C-D487-ECC0D01FBE2B}"/>
              </a:ext>
            </a:extLst>
          </p:cNvPr>
          <p:cNvGraphicFramePr>
            <a:graphicFrameLocks noGrp="1"/>
          </p:cNvGraphicFramePr>
          <p:nvPr/>
        </p:nvGraphicFramePr>
        <p:xfrm>
          <a:off x="762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237971489"/>
                    </a:ext>
                  </a:extLst>
                </a:gridCol>
                <a:gridCol w="441960">
                  <a:extLst>
                    <a:ext uri="{9D8B030D-6E8A-4147-A177-3AD203B41FA5}">
                      <a16:colId xmlns:a16="http://schemas.microsoft.com/office/drawing/2014/main" val="2539511627"/>
                    </a:ext>
                  </a:extLst>
                </a:gridCol>
                <a:gridCol w="441960">
                  <a:extLst>
                    <a:ext uri="{9D8B030D-6E8A-4147-A177-3AD203B41FA5}">
                      <a16:colId xmlns:a16="http://schemas.microsoft.com/office/drawing/2014/main" val="550344139"/>
                    </a:ext>
                  </a:extLst>
                </a:gridCol>
                <a:gridCol w="441960">
                  <a:extLst>
                    <a:ext uri="{9D8B030D-6E8A-4147-A177-3AD203B41FA5}">
                      <a16:colId xmlns:a16="http://schemas.microsoft.com/office/drawing/2014/main" val="1783704661"/>
                    </a:ext>
                  </a:extLst>
                </a:gridCol>
                <a:gridCol w="441960">
                  <a:extLst>
                    <a:ext uri="{9D8B030D-6E8A-4147-A177-3AD203B41FA5}">
                      <a16:colId xmlns:a16="http://schemas.microsoft.com/office/drawing/2014/main" val="1832250528"/>
                    </a:ext>
                  </a:extLst>
                </a:gridCol>
                <a:gridCol w="441960">
                  <a:extLst>
                    <a:ext uri="{9D8B030D-6E8A-4147-A177-3AD203B41FA5}">
                      <a16:colId xmlns:a16="http://schemas.microsoft.com/office/drawing/2014/main" val="1731024817"/>
                    </a:ext>
                  </a:extLst>
                </a:gridCol>
                <a:gridCol w="441960">
                  <a:extLst>
                    <a:ext uri="{9D8B030D-6E8A-4147-A177-3AD203B41FA5}">
                      <a16:colId xmlns:a16="http://schemas.microsoft.com/office/drawing/2014/main" val="464482418"/>
                    </a:ext>
                  </a:extLst>
                </a:gridCol>
                <a:gridCol w="441960">
                  <a:extLst>
                    <a:ext uri="{9D8B030D-6E8A-4147-A177-3AD203B41FA5}">
                      <a16:colId xmlns:a16="http://schemas.microsoft.com/office/drawing/2014/main" val="672422330"/>
                    </a:ext>
                  </a:extLst>
                </a:gridCol>
                <a:gridCol w="441960">
                  <a:extLst>
                    <a:ext uri="{9D8B030D-6E8A-4147-A177-3AD203B41FA5}">
                      <a16:colId xmlns:a16="http://schemas.microsoft.com/office/drawing/2014/main" val="355191098"/>
                    </a:ext>
                  </a:extLst>
                </a:gridCol>
                <a:gridCol w="441960">
                  <a:extLst>
                    <a:ext uri="{9D8B030D-6E8A-4147-A177-3AD203B41FA5}">
                      <a16:colId xmlns:a16="http://schemas.microsoft.com/office/drawing/2014/main" val="2166119694"/>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01569103"/>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3722829"/>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0417328"/>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7045999"/>
                  </a:ext>
                </a:extLst>
              </a:tr>
            </a:tbl>
          </a:graphicData>
        </a:graphic>
      </p:graphicFrame>
      <p:graphicFrame>
        <p:nvGraphicFramePr>
          <p:cNvPr id="4" name="Table 3">
            <a:extLst>
              <a:ext uri="{FF2B5EF4-FFF2-40B4-BE49-F238E27FC236}">
                <a16:creationId xmlns:a16="http://schemas.microsoft.com/office/drawing/2014/main" id="{A5FD8D10-CE15-0DE8-0682-53246250E07D}"/>
              </a:ext>
            </a:extLst>
          </p:cNvPr>
          <p:cNvGraphicFramePr>
            <a:graphicFrameLocks noGrp="1"/>
          </p:cNvGraphicFramePr>
          <p:nvPr>
            <p:extLst>
              <p:ext uri="{D42A27DB-BD31-4B8C-83A1-F6EECF244321}">
                <p14:modId xmlns:p14="http://schemas.microsoft.com/office/powerpoint/2010/main" val="2632625341"/>
              </p:ext>
            </p:extLst>
          </p:nvPr>
        </p:nvGraphicFramePr>
        <p:xfrm>
          <a:off x="762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237971489"/>
                    </a:ext>
                  </a:extLst>
                </a:gridCol>
                <a:gridCol w="441960">
                  <a:extLst>
                    <a:ext uri="{9D8B030D-6E8A-4147-A177-3AD203B41FA5}">
                      <a16:colId xmlns:a16="http://schemas.microsoft.com/office/drawing/2014/main" val="2539511627"/>
                    </a:ext>
                  </a:extLst>
                </a:gridCol>
                <a:gridCol w="441960">
                  <a:extLst>
                    <a:ext uri="{9D8B030D-6E8A-4147-A177-3AD203B41FA5}">
                      <a16:colId xmlns:a16="http://schemas.microsoft.com/office/drawing/2014/main" val="550344139"/>
                    </a:ext>
                  </a:extLst>
                </a:gridCol>
                <a:gridCol w="441960">
                  <a:extLst>
                    <a:ext uri="{9D8B030D-6E8A-4147-A177-3AD203B41FA5}">
                      <a16:colId xmlns:a16="http://schemas.microsoft.com/office/drawing/2014/main" val="1783704661"/>
                    </a:ext>
                  </a:extLst>
                </a:gridCol>
                <a:gridCol w="441960">
                  <a:extLst>
                    <a:ext uri="{9D8B030D-6E8A-4147-A177-3AD203B41FA5}">
                      <a16:colId xmlns:a16="http://schemas.microsoft.com/office/drawing/2014/main" val="1832250528"/>
                    </a:ext>
                  </a:extLst>
                </a:gridCol>
                <a:gridCol w="441960">
                  <a:extLst>
                    <a:ext uri="{9D8B030D-6E8A-4147-A177-3AD203B41FA5}">
                      <a16:colId xmlns:a16="http://schemas.microsoft.com/office/drawing/2014/main" val="1731024817"/>
                    </a:ext>
                  </a:extLst>
                </a:gridCol>
                <a:gridCol w="441960">
                  <a:extLst>
                    <a:ext uri="{9D8B030D-6E8A-4147-A177-3AD203B41FA5}">
                      <a16:colId xmlns:a16="http://schemas.microsoft.com/office/drawing/2014/main" val="464482418"/>
                    </a:ext>
                  </a:extLst>
                </a:gridCol>
                <a:gridCol w="441960">
                  <a:extLst>
                    <a:ext uri="{9D8B030D-6E8A-4147-A177-3AD203B41FA5}">
                      <a16:colId xmlns:a16="http://schemas.microsoft.com/office/drawing/2014/main" val="672422330"/>
                    </a:ext>
                  </a:extLst>
                </a:gridCol>
                <a:gridCol w="441960">
                  <a:extLst>
                    <a:ext uri="{9D8B030D-6E8A-4147-A177-3AD203B41FA5}">
                      <a16:colId xmlns:a16="http://schemas.microsoft.com/office/drawing/2014/main" val="355191098"/>
                    </a:ext>
                  </a:extLst>
                </a:gridCol>
                <a:gridCol w="441960">
                  <a:extLst>
                    <a:ext uri="{9D8B030D-6E8A-4147-A177-3AD203B41FA5}">
                      <a16:colId xmlns:a16="http://schemas.microsoft.com/office/drawing/2014/main" val="2166119694"/>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901569103"/>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3722829"/>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0417328"/>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447045999"/>
                  </a:ext>
                </a:extLst>
              </a:tr>
            </a:tbl>
          </a:graphicData>
        </a:graphic>
      </p:graphicFrame>
      <p:graphicFrame>
        <p:nvGraphicFramePr>
          <p:cNvPr id="5" name="Table 4">
            <a:extLst>
              <a:ext uri="{FF2B5EF4-FFF2-40B4-BE49-F238E27FC236}">
                <a16:creationId xmlns:a16="http://schemas.microsoft.com/office/drawing/2014/main" id="{48687E7E-BAD4-FDB9-258D-F6C6C76B6ADA}"/>
              </a:ext>
            </a:extLst>
          </p:cNvPr>
          <p:cNvGraphicFramePr>
            <a:graphicFrameLocks noGrp="1"/>
          </p:cNvGraphicFramePr>
          <p:nvPr>
            <p:extLst>
              <p:ext uri="{D42A27DB-BD31-4B8C-83A1-F6EECF244321}">
                <p14:modId xmlns:p14="http://schemas.microsoft.com/office/powerpoint/2010/main" val="3547918851"/>
              </p:ext>
            </p:extLst>
          </p:nvPr>
        </p:nvGraphicFramePr>
        <p:xfrm>
          <a:off x="762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237971489"/>
                    </a:ext>
                  </a:extLst>
                </a:gridCol>
                <a:gridCol w="441960">
                  <a:extLst>
                    <a:ext uri="{9D8B030D-6E8A-4147-A177-3AD203B41FA5}">
                      <a16:colId xmlns:a16="http://schemas.microsoft.com/office/drawing/2014/main" val="2539511627"/>
                    </a:ext>
                  </a:extLst>
                </a:gridCol>
                <a:gridCol w="441960">
                  <a:extLst>
                    <a:ext uri="{9D8B030D-6E8A-4147-A177-3AD203B41FA5}">
                      <a16:colId xmlns:a16="http://schemas.microsoft.com/office/drawing/2014/main" val="550344139"/>
                    </a:ext>
                  </a:extLst>
                </a:gridCol>
                <a:gridCol w="441960">
                  <a:extLst>
                    <a:ext uri="{9D8B030D-6E8A-4147-A177-3AD203B41FA5}">
                      <a16:colId xmlns:a16="http://schemas.microsoft.com/office/drawing/2014/main" val="1783704661"/>
                    </a:ext>
                  </a:extLst>
                </a:gridCol>
                <a:gridCol w="441960">
                  <a:extLst>
                    <a:ext uri="{9D8B030D-6E8A-4147-A177-3AD203B41FA5}">
                      <a16:colId xmlns:a16="http://schemas.microsoft.com/office/drawing/2014/main" val="1832250528"/>
                    </a:ext>
                  </a:extLst>
                </a:gridCol>
                <a:gridCol w="441960">
                  <a:extLst>
                    <a:ext uri="{9D8B030D-6E8A-4147-A177-3AD203B41FA5}">
                      <a16:colId xmlns:a16="http://schemas.microsoft.com/office/drawing/2014/main" val="1731024817"/>
                    </a:ext>
                  </a:extLst>
                </a:gridCol>
                <a:gridCol w="441960">
                  <a:extLst>
                    <a:ext uri="{9D8B030D-6E8A-4147-A177-3AD203B41FA5}">
                      <a16:colId xmlns:a16="http://schemas.microsoft.com/office/drawing/2014/main" val="464482418"/>
                    </a:ext>
                  </a:extLst>
                </a:gridCol>
                <a:gridCol w="441960">
                  <a:extLst>
                    <a:ext uri="{9D8B030D-6E8A-4147-A177-3AD203B41FA5}">
                      <a16:colId xmlns:a16="http://schemas.microsoft.com/office/drawing/2014/main" val="672422330"/>
                    </a:ext>
                  </a:extLst>
                </a:gridCol>
                <a:gridCol w="441960">
                  <a:extLst>
                    <a:ext uri="{9D8B030D-6E8A-4147-A177-3AD203B41FA5}">
                      <a16:colId xmlns:a16="http://schemas.microsoft.com/office/drawing/2014/main" val="355191098"/>
                    </a:ext>
                  </a:extLst>
                </a:gridCol>
                <a:gridCol w="441960">
                  <a:extLst>
                    <a:ext uri="{9D8B030D-6E8A-4147-A177-3AD203B41FA5}">
                      <a16:colId xmlns:a16="http://schemas.microsoft.com/office/drawing/2014/main" val="2166119694"/>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901569103"/>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53722829"/>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70417328"/>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447045999"/>
                  </a:ext>
                </a:extLst>
              </a:tr>
            </a:tbl>
          </a:graphicData>
        </a:graphic>
      </p:graphicFrame>
      <p:graphicFrame>
        <p:nvGraphicFramePr>
          <p:cNvPr id="6" name="Table 5">
            <a:extLst>
              <a:ext uri="{FF2B5EF4-FFF2-40B4-BE49-F238E27FC236}">
                <a16:creationId xmlns:a16="http://schemas.microsoft.com/office/drawing/2014/main" id="{5C8642FB-375B-61E5-F300-74CC0D7B26AA}"/>
              </a:ext>
            </a:extLst>
          </p:cNvPr>
          <p:cNvGraphicFramePr>
            <a:graphicFrameLocks noGrp="1"/>
          </p:cNvGraphicFramePr>
          <p:nvPr>
            <p:extLst>
              <p:ext uri="{D42A27DB-BD31-4B8C-83A1-F6EECF244321}">
                <p14:modId xmlns:p14="http://schemas.microsoft.com/office/powerpoint/2010/main" val="250964133"/>
              </p:ext>
            </p:extLst>
          </p:nvPr>
        </p:nvGraphicFramePr>
        <p:xfrm>
          <a:off x="762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237971489"/>
                    </a:ext>
                  </a:extLst>
                </a:gridCol>
                <a:gridCol w="441960">
                  <a:extLst>
                    <a:ext uri="{9D8B030D-6E8A-4147-A177-3AD203B41FA5}">
                      <a16:colId xmlns:a16="http://schemas.microsoft.com/office/drawing/2014/main" val="2539511627"/>
                    </a:ext>
                  </a:extLst>
                </a:gridCol>
                <a:gridCol w="441960">
                  <a:extLst>
                    <a:ext uri="{9D8B030D-6E8A-4147-A177-3AD203B41FA5}">
                      <a16:colId xmlns:a16="http://schemas.microsoft.com/office/drawing/2014/main" val="550344139"/>
                    </a:ext>
                  </a:extLst>
                </a:gridCol>
                <a:gridCol w="441960">
                  <a:extLst>
                    <a:ext uri="{9D8B030D-6E8A-4147-A177-3AD203B41FA5}">
                      <a16:colId xmlns:a16="http://schemas.microsoft.com/office/drawing/2014/main" val="1783704661"/>
                    </a:ext>
                  </a:extLst>
                </a:gridCol>
                <a:gridCol w="441960">
                  <a:extLst>
                    <a:ext uri="{9D8B030D-6E8A-4147-A177-3AD203B41FA5}">
                      <a16:colId xmlns:a16="http://schemas.microsoft.com/office/drawing/2014/main" val="1832250528"/>
                    </a:ext>
                  </a:extLst>
                </a:gridCol>
                <a:gridCol w="441960">
                  <a:extLst>
                    <a:ext uri="{9D8B030D-6E8A-4147-A177-3AD203B41FA5}">
                      <a16:colId xmlns:a16="http://schemas.microsoft.com/office/drawing/2014/main" val="1731024817"/>
                    </a:ext>
                  </a:extLst>
                </a:gridCol>
                <a:gridCol w="441960">
                  <a:extLst>
                    <a:ext uri="{9D8B030D-6E8A-4147-A177-3AD203B41FA5}">
                      <a16:colId xmlns:a16="http://schemas.microsoft.com/office/drawing/2014/main" val="464482418"/>
                    </a:ext>
                  </a:extLst>
                </a:gridCol>
                <a:gridCol w="441960">
                  <a:extLst>
                    <a:ext uri="{9D8B030D-6E8A-4147-A177-3AD203B41FA5}">
                      <a16:colId xmlns:a16="http://schemas.microsoft.com/office/drawing/2014/main" val="672422330"/>
                    </a:ext>
                  </a:extLst>
                </a:gridCol>
                <a:gridCol w="441960">
                  <a:extLst>
                    <a:ext uri="{9D8B030D-6E8A-4147-A177-3AD203B41FA5}">
                      <a16:colId xmlns:a16="http://schemas.microsoft.com/office/drawing/2014/main" val="355191098"/>
                    </a:ext>
                  </a:extLst>
                </a:gridCol>
                <a:gridCol w="441960">
                  <a:extLst>
                    <a:ext uri="{9D8B030D-6E8A-4147-A177-3AD203B41FA5}">
                      <a16:colId xmlns:a16="http://schemas.microsoft.com/office/drawing/2014/main" val="2166119694"/>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901569103"/>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53722829"/>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70417328"/>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447045999"/>
                  </a:ext>
                </a:extLst>
              </a:tr>
            </a:tbl>
          </a:graphicData>
        </a:graphic>
      </p:graphicFrame>
      <p:graphicFrame>
        <p:nvGraphicFramePr>
          <p:cNvPr id="7" name="Table 6">
            <a:extLst>
              <a:ext uri="{FF2B5EF4-FFF2-40B4-BE49-F238E27FC236}">
                <a16:creationId xmlns:a16="http://schemas.microsoft.com/office/drawing/2014/main" id="{FC961734-8845-6E9C-1E13-9A90EAE9BF6A}"/>
              </a:ext>
            </a:extLst>
          </p:cNvPr>
          <p:cNvGraphicFramePr>
            <a:graphicFrameLocks noGrp="1"/>
          </p:cNvGraphicFramePr>
          <p:nvPr>
            <p:extLst>
              <p:ext uri="{D42A27DB-BD31-4B8C-83A1-F6EECF244321}">
                <p14:modId xmlns:p14="http://schemas.microsoft.com/office/powerpoint/2010/main" val="87514822"/>
              </p:ext>
            </p:extLst>
          </p:nvPr>
        </p:nvGraphicFramePr>
        <p:xfrm>
          <a:off x="762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237971489"/>
                    </a:ext>
                  </a:extLst>
                </a:gridCol>
                <a:gridCol w="441960">
                  <a:extLst>
                    <a:ext uri="{9D8B030D-6E8A-4147-A177-3AD203B41FA5}">
                      <a16:colId xmlns:a16="http://schemas.microsoft.com/office/drawing/2014/main" val="2539511627"/>
                    </a:ext>
                  </a:extLst>
                </a:gridCol>
                <a:gridCol w="441960">
                  <a:extLst>
                    <a:ext uri="{9D8B030D-6E8A-4147-A177-3AD203B41FA5}">
                      <a16:colId xmlns:a16="http://schemas.microsoft.com/office/drawing/2014/main" val="550344139"/>
                    </a:ext>
                  </a:extLst>
                </a:gridCol>
                <a:gridCol w="441960">
                  <a:extLst>
                    <a:ext uri="{9D8B030D-6E8A-4147-A177-3AD203B41FA5}">
                      <a16:colId xmlns:a16="http://schemas.microsoft.com/office/drawing/2014/main" val="1783704661"/>
                    </a:ext>
                  </a:extLst>
                </a:gridCol>
                <a:gridCol w="441960">
                  <a:extLst>
                    <a:ext uri="{9D8B030D-6E8A-4147-A177-3AD203B41FA5}">
                      <a16:colId xmlns:a16="http://schemas.microsoft.com/office/drawing/2014/main" val="1832250528"/>
                    </a:ext>
                  </a:extLst>
                </a:gridCol>
                <a:gridCol w="441960">
                  <a:extLst>
                    <a:ext uri="{9D8B030D-6E8A-4147-A177-3AD203B41FA5}">
                      <a16:colId xmlns:a16="http://schemas.microsoft.com/office/drawing/2014/main" val="1731024817"/>
                    </a:ext>
                  </a:extLst>
                </a:gridCol>
                <a:gridCol w="441960">
                  <a:extLst>
                    <a:ext uri="{9D8B030D-6E8A-4147-A177-3AD203B41FA5}">
                      <a16:colId xmlns:a16="http://schemas.microsoft.com/office/drawing/2014/main" val="464482418"/>
                    </a:ext>
                  </a:extLst>
                </a:gridCol>
                <a:gridCol w="441960">
                  <a:extLst>
                    <a:ext uri="{9D8B030D-6E8A-4147-A177-3AD203B41FA5}">
                      <a16:colId xmlns:a16="http://schemas.microsoft.com/office/drawing/2014/main" val="672422330"/>
                    </a:ext>
                  </a:extLst>
                </a:gridCol>
                <a:gridCol w="441960">
                  <a:extLst>
                    <a:ext uri="{9D8B030D-6E8A-4147-A177-3AD203B41FA5}">
                      <a16:colId xmlns:a16="http://schemas.microsoft.com/office/drawing/2014/main" val="355191098"/>
                    </a:ext>
                  </a:extLst>
                </a:gridCol>
                <a:gridCol w="441960">
                  <a:extLst>
                    <a:ext uri="{9D8B030D-6E8A-4147-A177-3AD203B41FA5}">
                      <a16:colId xmlns:a16="http://schemas.microsoft.com/office/drawing/2014/main" val="2166119694"/>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901569103"/>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53722829"/>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70417328"/>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447045999"/>
                  </a:ext>
                </a:extLst>
              </a:tr>
            </a:tbl>
          </a:graphicData>
        </a:graphic>
      </p:graphicFrame>
      <p:graphicFrame>
        <p:nvGraphicFramePr>
          <p:cNvPr id="8" name="Table 7">
            <a:extLst>
              <a:ext uri="{FF2B5EF4-FFF2-40B4-BE49-F238E27FC236}">
                <a16:creationId xmlns:a16="http://schemas.microsoft.com/office/drawing/2014/main" id="{1FFAA3BC-5963-8A72-DF43-F79E02D4C3A1}"/>
              </a:ext>
            </a:extLst>
          </p:cNvPr>
          <p:cNvGraphicFramePr>
            <a:graphicFrameLocks noGrp="1"/>
          </p:cNvGraphicFramePr>
          <p:nvPr>
            <p:extLst>
              <p:ext uri="{D42A27DB-BD31-4B8C-83A1-F6EECF244321}">
                <p14:modId xmlns:p14="http://schemas.microsoft.com/office/powerpoint/2010/main" val="2411402065"/>
              </p:ext>
            </p:extLst>
          </p:nvPr>
        </p:nvGraphicFramePr>
        <p:xfrm>
          <a:off x="762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237971489"/>
                    </a:ext>
                  </a:extLst>
                </a:gridCol>
                <a:gridCol w="441960">
                  <a:extLst>
                    <a:ext uri="{9D8B030D-6E8A-4147-A177-3AD203B41FA5}">
                      <a16:colId xmlns:a16="http://schemas.microsoft.com/office/drawing/2014/main" val="2539511627"/>
                    </a:ext>
                  </a:extLst>
                </a:gridCol>
                <a:gridCol w="441960">
                  <a:extLst>
                    <a:ext uri="{9D8B030D-6E8A-4147-A177-3AD203B41FA5}">
                      <a16:colId xmlns:a16="http://schemas.microsoft.com/office/drawing/2014/main" val="550344139"/>
                    </a:ext>
                  </a:extLst>
                </a:gridCol>
                <a:gridCol w="441960">
                  <a:extLst>
                    <a:ext uri="{9D8B030D-6E8A-4147-A177-3AD203B41FA5}">
                      <a16:colId xmlns:a16="http://schemas.microsoft.com/office/drawing/2014/main" val="1783704661"/>
                    </a:ext>
                  </a:extLst>
                </a:gridCol>
                <a:gridCol w="441960">
                  <a:extLst>
                    <a:ext uri="{9D8B030D-6E8A-4147-A177-3AD203B41FA5}">
                      <a16:colId xmlns:a16="http://schemas.microsoft.com/office/drawing/2014/main" val="1832250528"/>
                    </a:ext>
                  </a:extLst>
                </a:gridCol>
                <a:gridCol w="441960">
                  <a:extLst>
                    <a:ext uri="{9D8B030D-6E8A-4147-A177-3AD203B41FA5}">
                      <a16:colId xmlns:a16="http://schemas.microsoft.com/office/drawing/2014/main" val="1731024817"/>
                    </a:ext>
                  </a:extLst>
                </a:gridCol>
                <a:gridCol w="441960">
                  <a:extLst>
                    <a:ext uri="{9D8B030D-6E8A-4147-A177-3AD203B41FA5}">
                      <a16:colId xmlns:a16="http://schemas.microsoft.com/office/drawing/2014/main" val="464482418"/>
                    </a:ext>
                  </a:extLst>
                </a:gridCol>
                <a:gridCol w="441960">
                  <a:extLst>
                    <a:ext uri="{9D8B030D-6E8A-4147-A177-3AD203B41FA5}">
                      <a16:colId xmlns:a16="http://schemas.microsoft.com/office/drawing/2014/main" val="672422330"/>
                    </a:ext>
                  </a:extLst>
                </a:gridCol>
                <a:gridCol w="441960">
                  <a:extLst>
                    <a:ext uri="{9D8B030D-6E8A-4147-A177-3AD203B41FA5}">
                      <a16:colId xmlns:a16="http://schemas.microsoft.com/office/drawing/2014/main" val="355191098"/>
                    </a:ext>
                  </a:extLst>
                </a:gridCol>
                <a:gridCol w="441960">
                  <a:extLst>
                    <a:ext uri="{9D8B030D-6E8A-4147-A177-3AD203B41FA5}">
                      <a16:colId xmlns:a16="http://schemas.microsoft.com/office/drawing/2014/main" val="2166119694"/>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901569103"/>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53722829"/>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70417328"/>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447045999"/>
                  </a:ext>
                </a:extLst>
              </a:tr>
            </a:tbl>
          </a:graphicData>
        </a:graphic>
      </p:graphicFrame>
    </p:spTree>
    <p:extLst>
      <p:ext uri="{BB962C8B-B14F-4D97-AF65-F5344CB8AC3E}">
        <p14:creationId xmlns:p14="http://schemas.microsoft.com/office/powerpoint/2010/main" val="3136851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A8E3A2-C673-A8B8-D3A6-7400BBF74C1E}"/>
              </a:ext>
            </a:extLst>
          </p:cNvPr>
          <p:cNvPicPr>
            <a:picLocks noChangeAspect="1"/>
          </p:cNvPicPr>
          <p:nvPr/>
        </p:nvPicPr>
        <p:blipFill rotWithShape="1">
          <a:blip r:embed="rId2">
            <a:extLst>
              <a:ext uri="{28A0092B-C50C-407E-A947-70E740481C1C}">
                <a14:useLocalDpi xmlns:a14="http://schemas.microsoft.com/office/drawing/2010/main" val="0"/>
              </a:ext>
            </a:extLst>
          </a:blip>
          <a:srcRect r="58333"/>
          <a:stretch/>
        </p:blipFill>
        <p:spPr>
          <a:xfrm>
            <a:off x="0" y="0"/>
            <a:ext cx="3810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131235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6C571E-2D5F-879E-DC20-FBCAAB83B90D}"/>
              </a:ext>
            </a:extLst>
          </p:cNvPr>
          <p:cNvPicPr>
            <a:picLocks noChangeAspect="1"/>
          </p:cNvPicPr>
          <p:nvPr/>
        </p:nvPicPr>
        <p:blipFill rotWithShape="1">
          <a:blip r:embed="rId2">
            <a:extLst>
              <a:ext uri="{28A0092B-C50C-407E-A947-70E740481C1C}">
                <a14:useLocalDpi xmlns:a14="http://schemas.microsoft.com/office/drawing/2010/main" val="0"/>
              </a:ext>
            </a:extLst>
          </a:blip>
          <a:srcRect r="58333"/>
          <a:stretch/>
        </p:blipFill>
        <p:spPr>
          <a:xfrm>
            <a:off x="0" y="0"/>
            <a:ext cx="3810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33 spinners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315645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 action="ppaction://noaction"/>
              </a:rPr>
              <a:t> </a:t>
            </a:r>
          </a:p>
          <a:p>
            <a:pPr algn="ctr"/>
            <a:r>
              <a:rPr lang="en-US" sz="1000" b="1" dirty="0">
                <a:hlinkClick r:id="" action="ppaction://noaction"/>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627162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CC38B5-0599-A946-0FD3-5EE16B69FF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110479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F7B387B-6950-31FB-56CE-37768F7DAE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36630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FA85026-2B3E-4C65-533B-5FD32C24205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A54F2A6-06A3-2348-00C3-E9D094241C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1468847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BB2C88B-C25B-7EE9-9D25-20971F7208A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B013AB6-ABD2-EE28-BC0E-3796A15E65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1609582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6399B25-4169-961F-5A6B-12DE90863F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1136697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2-7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2032059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“Spinning Around”</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10211</TotalTime>
  <Words>2133</Words>
  <Application>Microsoft Office PowerPoint</Application>
  <PresentationFormat>On-screen Show (4:3)</PresentationFormat>
  <Paragraphs>573</Paragraphs>
  <Slides>26</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218</cp:revision>
  <dcterms:created xsi:type="dcterms:W3CDTF">2020-11-09T02:38:45Z</dcterms:created>
  <dcterms:modified xsi:type="dcterms:W3CDTF">2024-11-05T00:59:21Z</dcterms:modified>
</cp:coreProperties>
</file>