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706" r:id="rId2"/>
    <p:sldId id="1707" r:id="rId3"/>
    <p:sldId id="1708" r:id="rId4"/>
    <p:sldId id="1680" r:id="rId5"/>
    <p:sldId id="257" r:id="rId6"/>
    <p:sldId id="258" r:id="rId7"/>
    <p:sldId id="259" r:id="rId8"/>
    <p:sldId id="260" r:id="rId9"/>
    <p:sldId id="261" r:id="rId10"/>
    <p:sldId id="1703" r:id="rId11"/>
    <p:sldId id="1691" r:id="rId12"/>
    <p:sldId id="1692" r:id="rId13"/>
    <p:sldId id="1693" r:id="rId14"/>
    <p:sldId id="1694" r:id="rId15"/>
    <p:sldId id="1695" r:id="rId16"/>
    <p:sldId id="1704" r:id="rId17"/>
    <p:sldId id="1697" r:id="rId18"/>
    <p:sldId id="1698" r:id="rId19"/>
    <p:sldId id="1699" r:id="rId20"/>
    <p:sldId id="1700" r:id="rId21"/>
    <p:sldId id="1701" r:id="rId22"/>
    <p:sldId id="17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8049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Took the Yo-Yo </a:t>
            </a:r>
          </a:p>
          <a:p>
            <a:r>
              <a:rPr lang="en-US" sz="6000" b="1" dirty="0">
                <a:solidFill>
                  <a:srgbClr val="FFFF00"/>
                </a:solidFill>
              </a:rPr>
              <a:t>for a Spin”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986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9A17-1E40-9C0D-C2C1-9EDB302A0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246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2E4FA-C177-0073-C6FC-FBA969A3DD4E}"/>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685800" y="-1"/>
            <a:ext cx="3429001" cy="561109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29 or 47.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 or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452DC1A-B25C-22C5-9BDB-0FF9EF503207}"/>
              </a:ext>
            </a:extLst>
          </p:cNvPr>
          <p:cNvGraphicFramePr>
            <a:graphicFrameLocks noGrp="1"/>
          </p:cNvGraphicFramePr>
          <p:nvPr>
            <p:extLst>
              <p:ext uri="{D42A27DB-BD31-4B8C-83A1-F6EECF244321}">
                <p14:modId xmlns:p14="http://schemas.microsoft.com/office/powerpoint/2010/main" val="85520986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2831839"/>
                  </a:ext>
                </a:extLst>
              </a:tr>
            </a:tbl>
          </a:graphicData>
        </a:graphic>
      </p:graphicFrame>
    </p:spTree>
    <p:extLst>
      <p:ext uri="{BB962C8B-B14F-4D97-AF65-F5344CB8AC3E}">
        <p14:creationId xmlns:p14="http://schemas.microsoft.com/office/powerpoint/2010/main" val="128756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5298A-8A14-4481-FD02-A617C878F68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56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3F9362DE-3FA9-6AD1-FE3C-CB6C53193FC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24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30939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Took the Yo-Yo </a:t>
            </a:r>
          </a:p>
          <a:p>
            <a:r>
              <a:rPr lang="en-US" sz="6000" b="1" dirty="0">
                <a:solidFill>
                  <a:srgbClr val="FFFF00"/>
                </a:solidFill>
              </a:rPr>
              <a:t>for a Spin”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0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9A17-1E40-9C0D-C2C1-9EDB302A0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177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2E4FA-C177-0073-C6FC-FBA969A3DD4E}"/>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685800" y="-1"/>
            <a:ext cx="3429001" cy="561109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29 or 47.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 or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452DC1A-B25C-22C5-9BDB-0FF9EF503207}"/>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2831839"/>
                  </a:ext>
                </a:extLst>
              </a:tr>
            </a:tbl>
          </a:graphicData>
        </a:graphic>
      </p:graphicFrame>
      <p:graphicFrame>
        <p:nvGraphicFramePr>
          <p:cNvPr id="4" name="Table 3">
            <a:extLst>
              <a:ext uri="{FF2B5EF4-FFF2-40B4-BE49-F238E27FC236}">
                <a16:creationId xmlns:a16="http://schemas.microsoft.com/office/drawing/2014/main" id="{82910E08-8332-685D-3E95-ABC1037E1F3C}"/>
              </a:ext>
            </a:extLst>
          </p:cNvPr>
          <p:cNvGraphicFramePr>
            <a:graphicFrameLocks noGrp="1"/>
          </p:cNvGraphicFramePr>
          <p:nvPr>
            <p:extLst>
              <p:ext uri="{D42A27DB-BD31-4B8C-83A1-F6EECF244321}">
                <p14:modId xmlns:p14="http://schemas.microsoft.com/office/powerpoint/2010/main" val="370577693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2831839"/>
                  </a:ext>
                </a:extLst>
              </a:tr>
            </a:tbl>
          </a:graphicData>
        </a:graphic>
      </p:graphicFrame>
      <p:graphicFrame>
        <p:nvGraphicFramePr>
          <p:cNvPr id="5" name="Table 4">
            <a:extLst>
              <a:ext uri="{FF2B5EF4-FFF2-40B4-BE49-F238E27FC236}">
                <a16:creationId xmlns:a16="http://schemas.microsoft.com/office/drawing/2014/main" id="{F3937530-A4BC-32D0-BDF3-C6682A896B2C}"/>
              </a:ext>
            </a:extLst>
          </p:cNvPr>
          <p:cNvGraphicFramePr>
            <a:graphicFrameLocks noGrp="1"/>
          </p:cNvGraphicFramePr>
          <p:nvPr>
            <p:extLst>
              <p:ext uri="{D42A27DB-BD31-4B8C-83A1-F6EECF244321}">
                <p14:modId xmlns:p14="http://schemas.microsoft.com/office/powerpoint/2010/main" val="185472812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02831839"/>
                  </a:ext>
                </a:extLst>
              </a:tr>
            </a:tbl>
          </a:graphicData>
        </a:graphic>
      </p:graphicFrame>
      <p:graphicFrame>
        <p:nvGraphicFramePr>
          <p:cNvPr id="6" name="Table 5">
            <a:extLst>
              <a:ext uri="{FF2B5EF4-FFF2-40B4-BE49-F238E27FC236}">
                <a16:creationId xmlns:a16="http://schemas.microsoft.com/office/drawing/2014/main" id="{9EEDE602-7199-3F18-4E77-4698B616E693}"/>
              </a:ext>
            </a:extLst>
          </p:cNvPr>
          <p:cNvGraphicFramePr>
            <a:graphicFrameLocks noGrp="1"/>
          </p:cNvGraphicFramePr>
          <p:nvPr>
            <p:extLst>
              <p:ext uri="{D42A27DB-BD31-4B8C-83A1-F6EECF244321}">
                <p14:modId xmlns:p14="http://schemas.microsoft.com/office/powerpoint/2010/main" val="200571311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02831839"/>
                  </a:ext>
                </a:extLst>
              </a:tr>
            </a:tbl>
          </a:graphicData>
        </a:graphic>
      </p:graphicFrame>
      <p:graphicFrame>
        <p:nvGraphicFramePr>
          <p:cNvPr id="7" name="Table 6">
            <a:extLst>
              <a:ext uri="{FF2B5EF4-FFF2-40B4-BE49-F238E27FC236}">
                <a16:creationId xmlns:a16="http://schemas.microsoft.com/office/drawing/2014/main" id="{45A32FF4-AC10-40BD-1691-E81A2FDFA910}"/>
              </a:ext>
            </a:extLst>
          </p:cNvPr>
          <p:cNvGraphicFramePr>
            <a:graphicFrameLocks noGrp="1"/>
          </p:cNvGraphicFramePr>
          <p:nvPr>
            <p:extLst>
              <p:ext uri="{D42A27DB-BD31-4B8C-83A1-F6EECF244321}">
                <p14:modId xmlns:p14="http://schemas.microsoft.com/office/powerpoint/2010/main" val="25327457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02831839"/>
                  </a:ext>
                </a:extLst>
              </a:tr>
            </a:tbl>
          </a:graphicData>
        </a:graphic>
      </p:graphicFrame>
      <p:graphicFrame>
        <p:nvGraphicFramePr>
          <p:cNvPr id="8" name="Table 7">
            <a:extLst>
              <a:ext uri="{FF2B5EF4-FFF2-40B4-BE49-F238E27FC236}">
                <a16:creationId xmlns:a16="http://schemas.microsoft.com/office/drawing/2014/main" id="{7402FCB0-1532-6342-3D76-4366828846DF}"/>
              </a:ext>
            </a:extLst>
          </p:cNvPr>
          <p:cNvGraphicFramePr>
            <a:graphicFrameLocks noGrp="1"/>
          </p:cNvGraphicFramePr>
          <p:nvPr>
            <p:extLst>
              <p:ext uri="{D42A27DB-BD31-4B8C-83A1-F6EECF244321}">
                <p14:modId xmlns:p14="http://schemas.microsoft.com/office/powerpoint/2010/main" val="135541507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60164403"/>
                    </a:ext>
                  </a:extLst>
                </a:gridCol>
                <a:gridCol w="441960">
                  <a:extLst>
                    <a:ext uri="{9D8B030D-6E8A-4147-A177-3AD203B41FA5}">
                      <a16:colId xmlns:a16="http://schemas.microsoft.com/office/drawing/2014/main" val="3342999619"/>
                    </a:ext>
                  </a:extLst>
                </a:gridCol>
                <a:gridCol w="441960">
                  <a:extLst>
                    <a:ext uri="{9D8B030D-6E8A-4147-A177-3AD203B41FA5}">
                      <a16:colId xmlns:a16="http://schemas.microsoft.com/office/drawing/2014/main" val="2190511276"/>
                    </a:ext>
                  </a:extLst>
                </a:gridCol>
                <a:gridCol w="441960">
                  <a:extLst>
                    <a:ext uri="{9D8B030D-6E8A-4147-A177-3AD203B41FA5}">
                      <a16:colId xmlns:a16="http://schemas.microsoft.com/office/drawing/2014/main" val="2235920777"/>
                    </a:ext>
                  </a:extLst>
                </a:gridCol>
                <a:gridCol w="441960">
                  <a:extLst>
                    <a:ext uri="{9D8B030D-6E8A-4147-A177-3AD203B41FA5}">
                      <a16:colId xmlns:a16="http://schemas.microsoft.com/office/drawing/2014/main" val="4055572604"/>
                    </a:ext>
                  </a:extLst>
                </a:gridCol>
                <a:gridCol w="441960">
                  <a:extLst>
                    <a:ext uri="{9D8B030D-6E8A-4147-A177-3AD203B41FA5}">
                      <a16:colId xmlns:a16="http://schemas.microsoft.com/office/drawing/2014/main" val="1868118807"/>
                    </a:ext>
                  </a:extLst>
                </a:gridCol>
                <a:gridCol w="441960">
                  <a:extLst>
                    <a:ext uri="{9D8B030D-6E8A-4147-A177-3AD203B41FA5}">
                      <a16:colId xmlns:a16="http://schemas.microsoft.com/office/drawing/2014/main" val="678138396"/>
                    </a:ext>
                  </a:extLst>
                </a:gridCol>
                <a:gridCol w="441960">
                  <a:extLst>
                    <a:ext uri="{9D8B030D-6E8A-4147-A177-3AD203B41FA5}">
                      <a16:colId xmlns:a16="http://schemas.microsoft.com/office/drawing/2014/main" val="278192407"/>
                    </a:ext>
                  </a:extLst>
                </a:gridCol>
                <a:gridCol w="441960">
                  <a:extLst>
                    <a:ext uri="{9D8B030D-6E8A-4147-A177-3AD203B41FA5}">
                      <a16:colId xmlns:a16="http://schemas.microsoft.com/office/drawing/2014/main" val="3761483472"/>
                    </a:ext>
                  </a:extLst>
                </a:gridCol>
                <a:gridCol w="441960">
                  <a:extLst>
                    <a:ext uri="{9D8B030D-6E8A-4147-A177-3AD203B41FA5}">
                      <a16:colId xmlns:a16="http://schemas.microsoft.com/office/drawing/2014/main" val="57944139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5910607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9203525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822311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903585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02831839"/>
                  </a:ext>
                </a:extLst>
              </a:tr>
            </a:tbl>
          </a:graphicData>
        </a:graphic>
      </p:graphicFrame>
    </p:spTree>
    <p:extLst>
      <p:ext uri="{BB962C8B-B14F-4D97-AF65-F5344CB8AC3E}">
        <p14:creationId xmlns:p14="http://schemas.microsoft.com/office/powerpoint/2010/main" val="22967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21130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5298A-8A14-4481-FD02-A617C878F68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75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3F9362DE-3FA9-6AD1-FE3C-CB6C53193FC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32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4482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D08EB7-B373-0A1D-0399-5AFEFD1F10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D6345E-77CD-1E64-8A0D-EE8A1E20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8560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Took the Yo-Yo </a:t>
            </a:r>
          </a:p>
          <a:p>
            <a:r>
              <a:rPr lang="en-US" sz="6000" b="1" dirty="0">
                <a:solidFill>
                  <a:srgbClr val="FFFF00"/>
                </a:solidFill>
              </a:rPr>
              <a:t>for a Spin”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9A17-1E40-9C0D-C2C1-9EDB302A0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2E4FA-C177-0073-C6FC-FBA969A3DD4E}"/>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29 or 47.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 or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5298A-8A14-4481-FD02-A617C878F68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3F9362DE-3FA9-6AD1-FE3C-CB6C53193FC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10196</TotalTime>
  <Words>2239</Words>
  <Application>Microsoft Office PowerPoint</Application>
  <PresentationFormat>On-screen Show (4:3)</PresentationFormat>
  <Paragraphs>640</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215</cp:revision>
  <dcterms:created xsi:type="dcterms:W3CDTF">2020-11-09T02:38:45Z</dcterms:created>
  <dcterms:modified xsi:type="dcterms:W3CDTF">2024-10-29T03:04:44Z</dcterms:modified>
</cp:coreProperties>
</file>