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692" r:id="rId9"/>
    <p:sldId id="1693" r:id="rId10"/>
    <p:sldId id="1694" r:id="rId11"/>
    <p:sldId id="1695" r:id="rId12"/>
    <p:sldId id="1696" r:id="rId13"/>
    <p:sldId id="1704" r:id="rId14"/>
    <p:sldId id="1698" r:id="rId15"/>
    <p:sldId id="1699" r:id="rId16"/>
    <p:sldId id="1700" r:id="rId17"/>
    <p:sldId id="1701" r:id="rId18"/>
    <p:sldId id="1702" r:id="rId19"/>
    <p:sldId id="170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FF"/>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746" y="96"/>
      </p:cViewPr>
      <p:guideLst>
        <p:guide orient="horz" pos="2160"/>
        <p:guide pos="2880"/>
      </p:guideLst>
    </p:cSldViewPr>
  </p:slideViewPr>
  <p:notesTextViewPr>
    <p:cViewPr>
      <p:scale>
        <a:sx n="1" d="1"/>
        <a:sy n="1" d="1"/>
      </p:scale>
      <p:origin x="0" y="0"/>
    </p:cViewPr>
  </p:notesTextViewPr>
  <p:sorterViewPr>
    <p:cViewPr varScale="1">
      <p:scale>
        <a:sx n="1" d="1"/>
        <a:sy n="1" d="1"/>
      </p:scale>
      <p:origin x="0" y="-6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10/15/2024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3914269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10/15/2024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10/15/2024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10/15/2024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10/15/2024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A66C5C-329B-E4AB-D956-1FBA43EBBF20}"/>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652178" y="18664"/>
            <a:ext cx="3451078" cy="5449071"/>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20 </a:t>
            </a:r>
          </a:p>
          <a:p>
            <a:pPr algn="ctr"/>
            <a:r>
              <a:rPr lang="en-US" b="1" dirty="0">
                <a:solidFill>
                  <a:schemeClr val="tx1"/>
                </a:solidFill>
              </a:rPr>
              <a:t>and less than 51.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  </a:t>
            </a:r>
          </a:p>
          <a:p>
            <a:pPr algn="ctr"/>
            <a:r>
              <a:rPr lang="en-US" b="1" dirty="0">
                <a:solidFill>
                  <a:schemeClr val="tx1"/>
                </a:solidFill>
              </a:rPr>
              <a:t>22, 24, 26 ...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4.</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Eliminate 2 numbers with this clue.</a:t>
            </a:r>
          </a:p>
          <a:p>
            <a:pPr algn="ctr"/>
            <a:endParaRPr lang="en-US" sz="1100" b="1" dirty="0">
              <a:solidFill>
                <a:schemeClr val="tx1"/>
              </a:solidFill>
            </a:endParaRPr>
          </a:p>
          <a:p>
            <a:pPr algn="ctr"/>
            <a:r>
              <a:rPr lang="en-US" b="1" dirty="0">
                <a:solidFill>
                  <a:schemeClr val="tx1"/>
                </a:solidFill>
              </a:rPr>
              <a:t>____ , 23, 24, 25, ____</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6C390293-3145-3F4C-67E0-A99501B1537C}"/>
              </a:ext>
            </a:extLst>
          </p:cNvPr>
          <p:cNvGraphicFramePr>
            <a:graphicFrameLocks noGrp="1"/>
          </p:cNvGraphicFramePr>
          <p:nvPr>
            <p:extLst>
              <p:ext uri="{D42A27DB-BD31-4B8C-83A1-F6EECF244321}">
                <p14:modId xmlns:p14="http://schemas.microsoft.com/office/powerpoint/2010/main" val="1289642903"/>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spTree>
    <p:extLst>
      <p:ext uri="{BB962C8B-B14F-4D97-AF65-F5344CB8AC3E}">
        <p14:creationId xmlns:p14="http://schemas.microsoft.com/office/powerpoint/2010/main" val="73698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5F4A32-B0E5-2A05-06F2-EA9D9540E3C7}"/>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60422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28 beach balls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3" name="Picture 2">
            <a:extLst>
              <a:ext uri="{FF2B5EF4-FFF2-40B4-BE49-F238E27FC236}">
                <a16:creationId xmlns:a16="http://schemas.microsoft.com/office/drawing/2014/main" id="{E91BB494-F7F3-C8EA-239F-FB833A4BA59F}"/>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3718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rId34"/>
              </a:rPr>
              <a:t>Leaping Numbers:</a:t>
            </a:r>
          </a:p>
          <a:p>
            <a:pPr algn="ctr"/>
            <a:r>
              <a:rPr lang="en-US" sz="1000" b="1" dirty="0">
                <a:hlinkClick r:id="rId34"/>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521524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“Almost Lighter than Air”</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36761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C3F448-0557-7F6F-1FD5-572C9D52CC25}"/>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beach balls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5058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A66C5C-329B-E4AB-D956-1FBA43EBBF20}"/>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652178" y="18664"/>
            <a:ext cx="3451078" cy="5449071"/>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20 </a:t>
            </a:r>
          </a:p>
          <a:p>
            <a:pPr algn="ctr"/>
            <a:r>
              <a:rPr lang="en-US" b="1" dirty="0">
                <a:solidFill>
                  <a:schemeClr val="tx1"/>
                </a:solidFill>
              </a:rPr>
              <a:t>and less than 51.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  </a:t>
            </a:r>
          </a:p>
          <a:p>
            <a:pPr algn="ctr"/>
            <a:r>
              <a:rPr lang="en-US" b="1" dirty="0">
                <a:solidFill>
                  <a:schemeClr val="tx1"/>
                </a:solidFill>
              </a:rPr>
              <a:t>22, 24, 26 ...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4.</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Eliminate 2 numbers with this clue.</a:t>
            </a:r>
          </a:p>
          <a:p>
            <a:pPr algn="ctr"/>
            <a:endParaRPr lang="en-US" sz="1100" b="1" dirty="0">
              <a:solidFill>
                <a:schemeClr val="tx1"/>
              </a:solidFill>
            </a:endParaRPr>
          </a:p>
          <a:p>
            <a:pPr algn="ctr"/>
            <a:r>
              <a:rPr lang="en-US" b="1" dirty="0">
                <a:solidFill>
                  <a:schemeClr val="tx1"/>
                </a:solidFill>
              </a:rPr>
              <a:t>____ , 23, 24, 25, ____</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6C390293-3145-3F4C-67E0-A99501B1537C}"/>
              </a:ext>
            </a:extLst>
          </p:cNvPr>
          <p:cNvGraphicFramePr>
            <a:graphicFrameLocks noGrp="1"/>
          </p:cNvGraphicFramePr>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graphicFrame>
        <p:nvGraphicFramePr>
          <p:cNvPr id="4" name="Table 3">
            <a:extLst>
              <a:ext uri="{FF2B5EF4-FFF2-40B4-BE49-F238E27FC236}">
                <a16:creationId xmlns:a16="http://schemas.microsoft.com/office/drawing/2014/main" id="{D12B66C4-236B-6562-9C81-50F7CB5F2CD6}"/>
              </a:ext>
            </a:extLst>
          </p:cNvPr>
          <p:cNvGraphicFramePr>
            <a:graphicFrameLocks noGrp="1"/>
          </p:cNvGraphicFramePr>
          <p:nvPr>
            <p:extLst>
              <p:ext uri="{D42A27DB-BD31-4B8C-83A1-F6EECF244321}">
                <p14:modId xmlns:p14="http://schemas.microsoft.com/office/powerpoint/2010/main" val="401687554"/>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graphicFrame>
        <p:nvGraphicFramePr>
          <p:cNvPr id="8" name="Table 7">
            <a:extLst>
              <a:ext uri="{FF2B5EF4-FFF2-40B4-BE49-F238E27FC236}">
                <a16:creationId xmlns:a16="http://schemas.microsoft.com/office/drawing/2014/main" id="{C634E5EC-555C-32E6-8E37-BD439842EFF3}"/>
              </a:ext>
            </a:extLst>
          </p:cNvPr>
          <p:cNvGraphicFramePr>
            <a:graphicFrameLocks noGrp="1"/>
          </p:cNvGraphicFramePr>
          <p:nvPr>
            <p:extLst>
              <p:ext uri="{D42A27DB-BD31-4B8C-83A1-F6EECF244321}">
                <p14:modId xmlns:p14="http://schemas.microsoft.com/office/powerpoint/2010/main" val="4182622565"/>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graphicFrame>
        <p:nvGraphicFramePr>
          <p:cNvPr id="9" name="Table 8">
            <a:extLst>
              <a:ext uri="{FF2B5EF4-FFF2-40B4-BE49-F238E27FC236}">
                <a16:creationId xmlns:a16="http://schemas.microsoft.com/office/drawing/2014/main" id="{DF09709E-C87A-A708-9B61-619CD90D57AD}"/>
              </a:ext>
            </a:extLst>
          </p:cNvPr>
          <p:cNvGraphicFramePr>
            <a:graphicFrameLocks noGrp="1"/>
          </p:cNvGraphicFramePr>
          <p:nvPr>
            <p:extLst>
              <p:ext uri="{D42A27DB-BD31-4B8C-83A1-F6EECF244321}">
                <p14:modId xmlns:p14="http://schemas.microsoft.com/office/powerpoint/2010/main" val="3006877100"/>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graphicFrame>
        <p:nvGraphicFramePr>
          <p:cNvPr id="10" name="Table 9">
            <a:extLst>
              <a:ext uri="{FF2B5EF4-FFF2-40B4-BE49-F238E27FC236}">
                <a16:creationId xmlns:a16="http://schemas.microsoft.com/office/drawing/2014/main" id="{099AB5F3-970A-705B-CAA0-2A96283048D9}"/>
              </a:ext>
            </a:extLst>
          </p:cNvPr>
          <p:cNvGraphicFramePr>
            <a:graphicFrameLocks noGrp="1"/>
          </p:cNvGraphicFramePr>
          <p:nvPr>
            <p:extLst>
              <p:ext uri="{D42A27DB-BD31-4B8C-83A1-F6EECF244321}">
                <p14:modId xmlns:p14="http://schemas.microsoft.com/office/powerpoint/2010/main" val="2087168274"/>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graphicFrame>
        <p:nvGraphicFramePr>
          <p:cNvPr id="11" name="Table 10">
            <a:extLst>
              <a:ext uri="{FF2B5EF4-FFF2-40B4-BE49-F238E27FC236}">
                <a16:creationId xmlns:a16="http://schemas.microsoft.com/office/drawing/2014/main" id="{2E5BD7AE-0160-65CD-4740-EB75B17ABF78}"/>
              </a:ext>
            </a:extLst>
          </p:cNvPr>
          <p:cNvGraphicFramePr>
            <a:graphicFrameLocks noGrp="1"/>
          </p:cNvGraphicFramePr>
          <p:nvPr>
            <p:extLst>
              <p:ext uri="{D42A27DB-BD31-4B8C-83A1-F6EECF244321}">
                <p14:modId xmlns:p14="http://schemas.microsoft.com/office/powerpoint/2010/main" val="1778386312"/>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spTree>
    <p:extLst>
      <p:ext uri="{BB962C8B-B14F-4D97-AF65-F5344CB8AC3E}">
        <p14:creationId xmlns:p14="http://schemas.microsoft.com/office/powerpoint/2010/main" val="234268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5F4A32-B0E5-2A05-06F2-EA9D9540E3C7}"/>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04850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28 beach balls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3" name="Picture 2">
            <a:extLst>
              <a:ext uri="{FF2B5EF4-FFF2-40B4-BE49-F238E27FC236}">
                <a16:creationId xmlns:a16="http://schemas.microsoft.com/office/drawing/2014/main" id="{E91BB494-F7F3-C8EA-239F-FB833A4BA59F}"/>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75478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rId34"/>
              </a:rPr>
              <a:t>Leaping Numbers:</a:t>
            </a:r>
          </a:p>
          <a:p>
            <a:pPr algn="ctr"/>
            <a:r>
              <a:rPr lang="en-US" sz="1000" b="1" dirty="0">
                <a:hlinkClick r:id="rId34"/>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3509298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“Almost Lighter than Air”</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C3F448-0557-7F6F-1FD5-572C9D52CC25}"/>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beach balls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A66C5C-329B-E4AB-D956-1FBA43EBBF20}"/>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20 </a:t>
            </a:r>
          </a:p>
          <a:p>
            <a:pPr algn="ctr"/>
            <a:r>
              <a:rPr lang="en-US" b="1" dirty="0">
                <a:solidFill>
                  <a:schemeClr val="tx1"/>
                </a:solidFill>
              </a:rPr>
              <a:t>and less than 51.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  </a:t>
            </a:r>
          </a:p>
          <a:p>
            <a:pPr algn="ctr"/>
            <a:r>
              <a:rPr lang="en-US" b="1" dirty="0">
                <a:solidFill>
                  <a:schemeClr val="tx1"/>
                </a:solidFill>
              </a:rPr>
              <a:t>22, 24, 26 ...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4.</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Eliminate 2 numbers with this clue.</a:t>
            </a:r>
          </a:p>
          <a:p>
            <a:pPr algn="ctr"/>
            <a:endParaRPr lang="en-US" sz="1100" b="1" dirty="0">
              <a:solidFill>
                <a:schemeClr val="tx1"/>
              </a:solidFill>
            </a:endParaRPr>
          </a:p>
          <a:p>
            <a:pPr algn="ctr"/>
            <a:r>
              <a:rPr lang="en-US" b="1" dirty="0">
                <a:solidFill>
                  <a:schemeClr val="tx1"/>
                </a:solidFill>
              </a:rPr>
              <a:t>____ , 23, 24, 25, ____</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5F4A32-B0E5-2A05-06F2-EA9D9540E3C7}"/>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28 beach balls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3" name="Picture 2">
            <a:extLst>
              <a:ext uri="{FF2B5EF4-FFF2-40B4-BE49-F238E27FC236}">
                <a16:creationId xmlns:a16="http://schemas.microsoft.com/office/drawing/2014/main" id="{E91BB494-F7F3-C8EA-239F-FB833A4BA59F}"/>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rId34"/>
              </a:rPr>
              <a:t>Leaping Numbers:</a:t>
            </a:r>
          </a:p>
          <a:p>
            <a:pPr algn="ctr"/>
            <a:r>
              <a:rPr lang="en-US" sz="1000" b="1" dirty="0">
                <a:hlinkClick r:id="rId34"/>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“Almost Lighter than Air”</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6039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C3F448-0557-7F6F-1FD5-572C9D52CC25}"/>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beach balls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03952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10199</TotalTime>
  <Words>2221</Words>
  <Application>Microsoft Office PowerPoint</Application>
  <PresentationFormat>On-screen Show (4:3)</PresentationFormat>
  <Paragraphs>646</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212</cp:revision>
  <dcterms:created xsi:type="dcterms:W3CDTF">2020-11-09T02:38:45Z</dcterms:created>
  <dcterms:modified xsi:type="dcterms:W3CDTF">2024-10-15T22:10:16Z</dcterms:modified>
</cp:coreProperties>
</file>