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“Pairs of Hands”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FF74E-A293-0091-9523-2576ED30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</a:t>
            </a:r>
            <a:r>
              <a:rPr lang="en-US" sz="2000" b="1" u="sng" dirty="0">
                <a:solidFill>
                  <a:schemeClr val="tx1"/>
                </a:solidFill>
              </a:rPr>
              <a:t>pairs</a:t>
            </a:r>
            <a:r>
              <a:rPr lang="en-US" sz="2000" b="1" dirty="0">
                <a:solidFill>
                  <a:schemeClr val="tx1"/>
                </a:solidFill>
              </a:rPr>
              <a:t> of hands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C34BD-36F1-21DA-59AF-9106F72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6 is in the answer.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A6D336-E019-A78B-944F-786F181E0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22197"/>
              </p:ext>
            </p:extLst>
          </p:nvPr>
        </p:nvGraphicFramePr>
        <p:xfrm>
          <a:off x="152400" y="56388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CB988C-A9E6-E895-AD19-9AA1E35C6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01592"/>
              </p:ext>
            </p:extLst>
          </p:nvPr>
        </p:nvGraphicFramePr>
        <p:xfrm>
          <a:off x="152400" y="56388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0C2D7-D1BF-D2F6-1868-63AB4A537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271"/>
              </p:ext>
            </p:extLst>
          </p:nvPr>
        </p:nvGraphicFramePr>
        <p:xfrm>
          <a:off x="152400" y="56388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DA87AB-7D93-21EB-E44A-C269471C7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89579"/>
              </p:ext>
            </p:extLst>
          </p:nvPr>
        </p:nvGraphicFramePr>
        <p:xfrm>
          <a:off x="152400" y="56388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5F4898-599E-B2E5-4BCC-C2F181576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94938-4081-17AE-0BC9-690D406EA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 pairs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20066</TotalTime>
  <Words>586</Words>
  <Application>Microsoft Office PowerPoint</Application>
  <PresentationFormat>On-screen Show (4:3)</PresentationFormat>
  <Paragraphs>203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235</cp:revision>
  <dcterms:created xsi:type="dcterms:W3CDTF">2020-11-09T02:38:45Z</dcterms:created>
  <dcterms:modified xsi:type="dcterms:W3CDTF">2025-03-06T22:32:43Z</dcterms:modified>
</cp:coreProperties>
</file>